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sldIdLst>
    <p:sldId id="289" r:id="rId3"/>
    <p:sldId id="261" r:id="rId4"/>
    <p:sldId id="296" r:id="rId5"/>
    <p:sldId id="295" r:id="rId6"/>
    <p:sldId id="293" r:id="rId7"/>
    <p:sldId id="291" r:id="rId8"/>
    <p:sldId id="294" r:id="rId9"/>
    <p:sldId id="297" r:id="rId10"/>
    <p:sldId id="298" r:id="rId11"/>
    <p:sldId id="300" r:id="rId12"/>
    <p:sldId id="301" r:id="rId13"/>
    <p:sldId id="29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4D41C7-3A0C-4767-ABF2-9016AC1C2248}" v="344" dt="2023-08-16T19:27:25.8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2" autoAdjust="0"/>
    <p:restoredTop sz="94660"/>
  </p:normalViewPr>
  <p:slideViewPr>
    <p:cSldViewPr snapToGrid="0">
      <p:cViewPr varScale="1">
        <p:scale>
          <a:sx n="106" d="100"/>
          <a:sy n="106" d="100"/>
        </p:scale>
        <p:origin x="126" y="4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_rels/data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g"/><Relationship Id="rId4" Type="http://schemas.openxmlformats.org/officeDocument/2006/relationships/image" Target="../media/image27.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g"/><Relationship Id="rId4" Type="http://schemas.openxmlformats.org/officeDocument/2006/relationships/image" Target="../media/image2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790B6F-B9AB-4967-84E5-B2F590076A30}"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316033C0-01A8-4F9F-82FB-51BB559BB094}">
      <dgm:prSet phldrT="[Text]" custT="1"/>
      <dgm:spPr/>
      <dgm:t>
        <a:bodyPr/>
        <a:lstStyle/>
        <a:p>
          <a:r>
            <a:rPr lang="en-US" sz="1400" b="1" dirty="0">
              <a:solidFill>
                <a:schemeClr val="tx2">
                  <a:lumMod val="75000"/>
                </a:schemeClr>
              </a:solidFill>
            </a:rPr>
            <a:t>Extended opportunities to solidify learning and allow deeper dive into topics of interests</a:t>
          </a:r>
        </a:p>
      </dgm:t>
    </dgm:pt>
    <dgm:pt modelId="{E3B24BEE-FE5A-4BD0-9BC6-49795F4A81AC}" type="parTrans" cxnId="{3F900DA5-0D47-4C79-8598-C4D1FB935584}">
      <dgm:prSet/>
      <dgm:spPr/>
      <dgm:t>
        <a:bodyPr/>
        <a:lstStyle/>
        <a:p>
          <a:endParaRPr lang="en-US"/>
        </a:p>
      </dgm:t>
    </dgm:pt>
    <dgm:pt modelId="{C02C5F70-A674-411C-B56A-9821E0E0DB60}" type="sibTrans" cxnId="{3F900DA5-0D47-4C79-8598-C4D1FB935584}">
      <dgm:prSet/>
      <dgm:spPr/>
      <dgm:t>
        <a:bodyPr/>
        <a:lstStyle/>
        <a:p>
          <a:endParaRPr lang="en-US"/>
        </a:p>
      </dgm:t>
    </dgm:pt>
    <dgm:pt modelId="{3A334F39-3D73-4C40-9AD6-658FB0591F5E}">
      <dgm:prSet phldrT="[Text]" custT="1"/>
      <dgm:spPr/>
      <dgm:t>
        <a:bodyPr/>
        <a:lstStyle/>
        <a:p>
          <a:r>
            <a:rPr lang="en-US" sz="1400" b="1" dirty="0">
              <a:solidFill>
                <a:schemeClr val="tx2">
                  <a:lumMod val="75000"/>
                </a:schemeClr>
              </a:solidFill>
            </a:rPr>
            <a:t>Project-based Learning</a:t>
          </a:r>
        </a:p>
      </dgm:t>
    </dgm:pt>
    <dgm:pt modelId="{AE52707E-6354-4602-9E9A-CE985803309F}" type="parTrans" cxnId="{8263E54C-2261-4BE1-AF5A-3B6DE23A7A51}">
      <dgm:prSet/>
      <dgm:spPr/>
      <dgm:t>
        <a:bodyPr/>
        <a:lstStyle/>
        <a:p>
          <a:endParaRPr lang="en-US"/>
        </a:p>
      </dgm:t>
    </dgm:pt>
    <dgm:pt modelId="{8C9D6AEB-A37F-4E58-9CCD-7936F65F0F27}" type="sibTrans" cxnId="{8263E54C-2261-4BE1-AF5A-3B6DE23A7A51}">
      <dgm:prSet/>
      <dgm:spPr/>
      <dgm:t>
        <a:bodyPr/>
        <a:lstStyle/>
        <a:p>
          <a:endParaRPr lang="en-US"/>
        </a:p>
      </dgm:t>
    </dgm:pt>
    <dgm:pt modelId="{101CA472-895D-4829-9A54-443BFE256F07}">
      <dgm:prSet phldrT="[Text]"/>
      <dgm:spPr/>
      <dgm:t>
        <a:bodyPr/>
        <a:lstStyle/>
        <a:p>
          <a:r>
            <a:rPr lang="en-US" b="1" dirty="0">
              <a:solidFill>
                <a:schemeClr val="tx2">
                  <a:lumMod val="75000"/>
                </a:schemeClr>
              </a:solidFill>
            </a:rPr>
            <a:t>Foster critical and creative thinking</a:t>
          </a:r>
        </a:p>
      </dgm:t>
    </dgm:pt>
    <dgm:pt modelId="{7EB4A9C4-4282-4901-9542-5ADA07085977}" type="parTrans" cxnId="{CF7FB622-D690-4B9E-8203-06F4B5AC88AB}">
      <dgm:prSet/>
      <dgm:spPr/>
      <dgm:t>
        <a:bodyPr/>
        <a:lstStyle/>
        <a:p>
          <a:endParaRPr lang="en-US"/>
        </a:p>
      </dgm:t>
    </dgm:pt>
    <dgm:pt modelId="{E7E37495-DF8D-43AB-981E-673F191BA4DA}" type="sibTrans" cxnId="{CF7FB622-D690-4B9E-8203-06F4B5AC88AB}">
      <dgm:prSet/>
      <dgm:spPr/>
      <dgm:t>
        <a:bodyPr/>
        <a:lstStyle/>
        <a:p>
          <a:endParaRPr lang="en-US"/>
        </a:p>
      </dgm:t>
    </dgm:pt>
    <dgm:pt modelId="{97483EB9-3A46-4A58-9ECA-210DE9C1AE7B}">
      <dgm:prSet phldrT="[Text]"/>
      <dgm:spPr/>
      <dgm:t>
        <a:bodyPr/>
        <a:lstStyle/>
        <a:p>
          <a:r>
            <a:rPr lang="en-US" b="1" dirty="0">
              <a:solidFill>
                <a:schemeClr val="tx2">
                  <a:lumMod val="75000"/>
                </a:schemeClr>
              </a:solidFill>
            </a:rPr>
            <a:t>Align with current curriculum standards</a:t>
          </a:r>
        </a:p>
      </dgm:t>
    </dgm:pt>
    <dgm:pt modelId="{9D74EEC9-000E-47BF-9EAB-2402402677FA}" type="parTrans" cxnId="{B5E62FFB-81FA-4125-A934-6BC49FA3284D}">
      <dgm:prSet/>
      <dgm:spPr/>
      <dgm:t>
        <a:bodyPr/>
        <a:lstStyle/>
        <a:p>
          <a:endParaRPr lang="en-US"/>
        </a:p>
      </dgm:t>
    </dgm:pt>
    <dgm:pt modelId="{C0218C85-5D83-49CF-8411-64B63D4DA1B9}" type="sibTrans" cxnId="{B5E62FFB-81FA-4125-A934-6BC49FA3284D}">
      <dgm:prSet/>
      <dgm:spPr/>
      <dgm:t>
        <a:bodyPr/>
        <a:lstStyle/>
        <a:p>
          <a:endParaRPr lang="en-US"/>
        </a:p>
      </dgm:t>
    </dgm:pt>
    <dgm:pt modelId="{8F69A313-F3A5-45B8-BEA1-ECB7338FE450}" type="pres">
      <dgm:prSet presAssocID="{F8790B6F-B9AB-4967-84E5-B2F590076A30}" presName="Name0" presStyleCnt="0">
        <dgm:presLayoutVars>
          <dgm:dir/>
          <dgm:resizeHandles val="exact"/>
        </dgm:presLayoutVars>
      </dgm:prSet>
      <dgm:spPr/>
    </dgm:pt>
    <dgm:pt modelId="{079AD1E3-1C88-458C-9EC3-1846C78BE943}" type="pres">
      <dgm:prSet presAssocID="{316033C0-01A8-4F9F-82FB-51BB559BB094}" presName="compNode" presStyleCnt="0"/>
      <dgm:spPr/>
    </dgm:pt>
    <dgm:pt modelId="{E06CDFD0-8230-433B-8DE0-0BAF0725685A}" type="pres">
      <dgm:prSet presAssocID="{316033C0-01A8-4F9F-82FB-51BB559BB094}" presName="pictRect" presStyleLbl="node1" presStyleIdx="0" presStyleCnt="4"/>
      <dgm:spPr>
        <a:blipFill>
          <a:blip xmlns:r="http://schemas.openxmlformats.org/officeDocument/2006/relationships" r:embed="rId1"/>
          <a:srcRect/>
          <a:stretch>
            <a:fillRect t="-4000" b="-4000"/>
          </a:stretch>
        </a:blipFill>
      </dgm:spPr>
      <dgm:extLst>
        <a:ext uri="{E40237B7-FDA0-4F09-8148-C483321AD2D9}">
          <dgm14:cNvPr xmlns:dgm14="http://schemas.microsoft.com/office/drawing/2010/diagram" id="0" name="" descr="Vintage movie countdown 1"/>
        </a:ext>
      </dgm:extLst>
    </dgm:pt>
    <dgm:pt modelId="{3FE7BDB1-871E-4200-8BEA-39815FA14F05}" type="pres">
      <dgm:prSet presAssocID="{316033C0-01A8-4F9F-82FB-51BB559BB094}" presName="textRect" presStyleLbl="revTx" presStyleIdx="0" presStyleCnt="4">
        <dgm:presLayoutVars>
          <dgm:bulletEnabled val="1"/>
        </dgm:presLayoutVars>
      </dgm:prSet>
      <dgm:spPr/>
    </dgm:pt>
    <dgm:pt modelId="{64F0D8A9-87B2-4701-BD9C-6D57F8F2F964}" type="pres">
      <dgm:prSet presAssocID="{C02C5F70-A674-411C-B56A-9821E0E0DB60}" presName="sibTrans" presStyleLbl="sibTrans2D1" presStyleIdx="0" presStyleCnt="0"/>
      <dgm:spPr/>
    </dgm:pt>
    <dgm:pt modelId="{0A6A6CC9-F613-44AC-A2B0-B15B92B82C1E}" type="pres">
      <dgm:prSet presAssocID="{3A334F39-3D73-4C40-9AD6-658FB0591F5E}" presName="compNode" presStyleCnt="0"/>
      <dgm:spPr/>
    </dgm:pt>
    <dgm:pt modelId="{74642119-1788-41D8-968B-13259F58660A}" type="pres">
      <dgm:prSet presAssocID="{3A334F39-3D73-4C40-9AD6-658FB0591F5E}" presName="pictRect" presStyleLbl="nod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t="-4000" b="-4000"/>
          </a:stretch>
        </a:blipFill>
      </dgm:spPr>
      <dgm:extLst>
        <a:ext uri="{E40237B7-FDA0-4F09-8148-C483321AD2D9}">
          <dgm14:cNvPr xmlns:dgm14="http://schemas.microsoft.com/office/drawing/2010/diagram" id="0" name="" descr="Vintage movie countdown 2"/>
        </a:ext>
      </dgm:extLst>
    </dgm:pt>
    <dgm:pt modelId="{85EB0700-47EF-44C1-96C5-C3FFEFDED646}" type="pres">
      <dgm:prSet presAssocID="{3A334F39-3D73-4C40-9AD6-658FB0591F5E}" presName="textRect" presStyleLbl="revTx" presStyleIdx="1" presStyleCnt="4">
        <dgm:presLayoutVars>
          <dgm:bulletEnabled val="1"/>
        </dgm:presLayoutVars>
      </dgm:prSet>
      <dgm:spPr/>
    </dgm:pt>
    <dgm:pt modelId="{055BED2A-7F5E-44E0-ACA2-4AC3CFDA1A2C}" type="pres">
      <dgm:prSet presAssocID="{8C9D6AEB-A37F-4E58-9CCD-7936F65F0F27}" presName="sibTrans" presStyleLbl="sibTrans2D1" presStyleIdx="0" presStyleCnt="0"/>
      <dgm:spPr/>
    </dgm:pt>
    <dgm:pt modelId="{0C4DA634-7E08-4334-B86F-2DBEFDDC0EAA}" type="pres">
      <dgm:prSet presAssocID="{101CA472-895D-4829-9A54-443BFE256F07}" presName="compNode" presStyleCnt="0"/>
      <dgm:spPr/>
    </dgm:pt>
    <dgm:pt modelId="{5F676353-3761-41BF-B1FF-84EA324BCD85}" type="pres">
      <dgm:prSet presAssocID="{101CA472-895D-4829-9A54-443BFE256F07}" presName="pictRect" presStyleLbl="nod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t="-4000" b="-4000"/>
          </a:stretch>
        </a:blipFill>
      </dgm:spPr>
      <dgm:extLst>
        <a:ext uri="{E40237B7-FDA0-4F09-8148-C483321AD2D9}">
          <dgm14:cNvPr xmlns:dgm14="http://schemas.microsoft.com/office/drawing/2010/diagram" id="0" name="" descr="Vintage movie countdown 3"/>
        </a:ext>
      </dgm:extLst>
    </dgm:pt>
    <dgm:pt modelId="{1A01AFCD-BBFD-4E49-8C23-C2621593C0E4}" type="pres">
      <dgm:prSet presAssocID="{101CA472-895D-4829-9A54-443BFE256F07}" presName="textRect" presStyleLbl="revTx" presStyleIdx="2" presStyleCnt="4">
        <dgm:presLayoutVars>
          <dgm:bulletEnabled val="1"/>
        </dgm:presLayoutVars>
      </dgm:prSet>
      <dgm:spPr/>
    </dgm:pt>
    <dgm:pt modelId="{FC093A6A-D4D2-40D8-A9B9-29DE13B9ECE2}" type="pres">
      <dgm:prSet presAssocID="{E7E37495-DF8D-43AB-981E-673F191BA4DA}" presName="sibTrans" presStyleLbl="sibTrans2D1" presStyleIdx="0" presStyleCnt="0"/>
      <dgm:spPr/>
    </dgm:pt>
    <dgm:pt modelId="{1CD2255E-212F-4905-AC9E-DEDA611D12A1}" type="pres">
      <dgm:prSet presAssocID="{97483EB9-3A46-4A58-9ECA-210DE9C1AE7B}" presName="compNode" presStyleCnt="0"/>
      <dgm:spPr/>
    </dgm:pt>
    <dgm:pt modelId="{A6094036-8DD6-447F-A959-DD5D624821F6}" type="pres">
      <dgm:prSet presAssocID="{97483EB9-3A46-4A58-9ECA-210DE9C1AE7B}" presName="pictRect" presStyleLbl="nod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4000" b="-4000"/>
          </a:stretch>
        </a:blipFill>
      </dgm:spPr>
      <dgm:extLst>
        <a:ext uri="{E40237B7-FDA0-4F09-8148-C483321AD2D9}">
          <dgm14:cNvPr xmlns:dgm14="http://schemas.microsoft.com/office/drawing/2010/diagram" id="0" name="" descr="Vintage movie countdown 4"/>
        </a:ext>
      </dgm:extLst>
    </dgm:pt>
    <dgm:pt modelId="{1AA8D7EB-CA27-4E58-9CE3-7C90BF9A476F}" type="pres">
      <dgm:prSet presAssocID="{97483EB9-3A46-4A58-9ECA-210DE9C1AE7B}" presName="textRect" presStyleLbl="revTx" presStyleIdx="3" presStyleCnt="4">
        <dgm:presLayoutVars>
          <dgm:bulletEnabled val="1"/>
        </dgm:presLayoutVars>
      </dgm:prSet>
      <dgm:spPr/>
    </dgm:pt>
  </dgm:ptLst>
  <dgm:cxnLst>
    <dgm:cxn modelId="{08FBCD06-F4CC-4637-BA04-3300C33E8519}" type="presOf" srcId="{F8790B6F-B9AB-4967-84E5-B2F590076A30}" destId="{8F69A313-F3A5-45B8-BEA1-ECB7338FE450}" srcOrd="0" destOrd="0" presId="urn:microsoft.com/office/officeart/2005/8/layout/pList1"/>
    <dgm:cxn modelId="{5E694108-3C97-43C7-997B-B71567A9742F}" type="presOf" srcId="{97483EB9-3A46-4A58-9ECA-210DE9C1AE7B}" destId="{1AA8D7EB-CA27-4E58-9CE3-7C90BF9A476F}" srcOrd="0" destOrd="0" presId="urn:microsoft.com/office/officeart/2005/8/layout/pList1"/>
    <dgm:cxn modelId="{CF7FB622-D690-4B9E-8203-06F4B5AC88AB}" srcId="{F8790B6F-B9AB-4967-84E5-B2F590076A30}" destId="{101CA472-895D-4829-9A54-443BFE256F07}" srcOrd="2" destOrd="0" parTransId="{7EB4A9C4-4282-4901-9542-5ADA07085977}" sibTransId="{E7E37495-DF8D-43AB-981E-673F191BA4DA}"/>
    <dgm:cxn modelId="{BAFAF232-E5AD-4F11-BBED-EB3E0A6F62E5}" type="presOf" srcId="{E7E37495-DF8D-43AB-981E-673F191BA4DA}" destId="{FC093A6A-D4D2-40D8-A9B9-29DE13B9ECE2}" srcOrd="0" destOrd="0" presId="urn:microsoft.com/office/officeart/2005/8/layout/pList1"/>
    <dgm:cxn modelId="{471B1340-237B-4413-BF9E-3B0A02BA7192}" type="presOf" srcId="{101CA472-895D-4829-9A54-443BFE256F07}" destId="{1A01AFCD-BBFD-4E49-8C23-C2621593C0E4}" srcOrd="0" destOrd="0" presId="urn:microsoft.com/office/officeart/2005/8/layout/pList1"/>
    <dgm:cxn modelId="{8263E54C-2261-4BE1-AF5A-3B6DE23A7A51}" srcId="{F8790B6F-B9AB-4967-84E5-B2F590076A30}" destId="{3A334F39-3D73-4C40-9AD6-658FB0591F5E}" srcOrd="1" destOrd="0" parTransId="{AE52707E-6354-4602-9E9A-CE985803309F}" sibTransId="{8C9D6AEB-A37F-4E58-9CCD-7936F65F0F27}"/>
    <dgm:cxn modelId="{3F900DA5-0D47-4C79-8598-C4D1FB935584}" srcId="{F8790B6F-B9AB-4967-84E5-B2F590076A30}" destId="{316033C0-01A8-4F9F-82FB-51BB559BB094}" srcOrd="0" destOrd="0" parTransId="{E3B24BEE-FE5A-4BD0-9BC6-49795F4A81AC}" sibTransId="{C02C5F70-A674-411C-B56A-9821E0E0DB60}"/>
    <dgm:cxn modelId="{7215FAB0-EA26-4C69-8673-8D4501587616}" type="presOf" srcId="{3A334F39-3D73-4C40-9AD6-658FB0591F5E}" destId="{85EB0700-47EF-44C1-96C5-C3FFEFDED646}" srcOrd="0" destOrd="0" presId="urn:microsoft.com/office/officeart/2005/8/layout/pList1"/>
    <dgm:cxn modelId="{1FA421D5-F9D1-4E52-B2CC-EEE45DA0B988}" type="presOf" srcId="{8C9D6AEB-A37F-4E58-9CCD-7936F65F0F27}" destId="{055BED2A-7F5E-44E0-ACA2-4AC3CFDA1A2C}" srcOrd="0" destOrd="0" presId="urn:microsoft.com/office/officeart/2005/8/layout/pList1"/>
    <dgm:cxn modelId="{9703DCE5-3D9E-413F-869C-96DDA7FD9DEF}" type="presOf" srcId="{C02C5F70-A674-411C-B56A-9821E0E0DB60}" destId="{64F0D8A9-87B2-4701-BD9C-6D57F8F2F964}" srcOrd="0" destOrd="0" presId="urn:microsoft.com/office/officeart/2005/8/layout/pList1"/>
    <dgm:cxn modelId="{B5E62FFB-81FA-4125-A934-6BC49FA3284D}" srcId="{F8790B6F-B9AB-4967-84E5-B2F590076A30}" destId="{97483EB9-3A46-4A58-9ECA-210DE9C1AE7B}" srcOrd="3" destOrd="0" parTransId="{9D74EEC9-000E-47BF-9EAB-2402402677FA}" sibTransId="{C0218C85-5D83-49CF-8411-64B63D4DA1B9}"/>
    <dgm:cxn modelId="{CDC3B6FD-6661-44AA-A626-A7BD41BA0753}" type="presOf" srcId="{316033C0-01A8-4F9F-82FB-51BB559BB094}" destId="{3FE7BDB1-871E-4200-8BEA-39815FA14F05}" srcOrd="0" destOrd="0" presId="urn:microsoft.com/office/officeart/2005/8/layout/pList1"/>
    <dgm:cxn modelId="{36F6C137-266C-41B9-A4CB-A0AA74254B8E}" type="presParOf" srcId="{8F69A313-F3A5-45B8-BEA1-ECB7338FE450}" destId="{079AD1E3-1C88-458C-9EC3-1846C78BE943}" srcOrd="0" destOrd="0" presId="urn:microsoft.com/office/officeart/2005/8/layout/pList1"/>
    <dgm:cxn modelId="{11EC1860-E59D-47A8-8F53-AD836C9F77E4}" type="presParOf" srcId="{079AD1E3-1C88-458C-9EC3-1846C78BE943}" destId="{E06CDFD0-8230-433B-8DE0-0BAF0725685A}" srcOrd="0" destOrd="0" presId="urn:microsoft.com/office/officeart/2005/8/layout/pList1"/>
    <dgm:cxn modelId="{FCAF8648-59D7-4134-A09A-B21C684B95BC}" type="presParOf" srcId="{079AD1E3-1C88-458C-9EC3-1846C78BE943}" destId="{3FE7BDB1-871E-4200-8BEA-39815FA14F05}" srcOrd="1" destOrd="0" presId="urn:microsoft.com/office/officeart/2005/8/layout/pList1"/>
    <dgm:cxn modelId="{D2710FD6-3D5D-4FB1-9568-97B05EBD66B8}" type="presParOf" srcId="{8F69A313-F3A5-45B8-BEA1-ECB7338FE450}" destId="{64F0D8A9-87B2-4701-BD9C-6D57F8F2F964}" srcOrd="1" destOrd="0" presId="urn:microsoft.com/office/officeart/2005/8/layout/pList1"/>
    <dgm:cxn modelId="{49E4E4D4-8EB7-4256-BED9-10266EB9F1DA}" type="presParOf" srcId="{8F69A313-F3A5-45B8-BEA1-ECB7338FE450}" destId="{0A6A6CC9-F613-44AC-A2B0-B15B92B82C1E}" srcOrd="2" destOrd="0" presId="urn:microsoft.com/office/officeart/2005/8/layout/pList1"/>
    <dgm:cxn modelId="{2AAADC3E-67C6-4021-8A29-1D34646D17CC}" type="presParOf" srcId="{0A6A6CC9-F613-44AC-A2B0-B15B92B82C1E}" destId="{74642119-1788-41D8-968B-13259F58660A}" srcOrd="0" destOrd="0" presId="urn:microsoft.com/office/officeart/2005/8/layout/pList1"/>
    <dgm:cxn modelId="{AE693EB1-C8A1-43EB-8E45-DD4C0B749FD3}" type="presParOf" srcId="{0A6A6CC9-F613-44AC-A2B0-B15B92B82C1E}" destId="{85EB0700-47EF-44C1-96C5-C3FFEFDED646}" srcOrd="1" destOrd="0" presId="urn:microsoft.com/office/officeart/2005/8/layout/pList1"/>
    <dgm:cxn modelId="{3AE8B5D0-237D-4E41-AA6A-C17F4A8A6379}" type="presParOf" srcId="{8F69A313-F3A5-45B8-BEA1-ECB7338FE450}" destId="{055BED2A-7F5E-44E0-ACA2-4AC3CFDA1A2C}" srcOrd="3" destOrd="0" presId="urn:microsoft.com/office/officeart/2005/8/layout/pList1"/>
    <dgm:cxn modelId="{D13C0294-8686-46CF-AF2F-22D7B7362594}" type="presParOf" srcId="{8F69A313-F3A5-45B8-BEA1-ECB7338FE450}" destId="{0C4DA634-7E08-4334-B86F-2DBEFDDC0EAA}" srcOrd="4" destOrd="0" presId="urn:microsoft.com/office/officeart/2005/8/layout/pList1"/>
    <dgm:cxn modelId="{42EDF778-2946-4A5F-9990-00106BAB687D}" type="presParOf" srcId="{0C4DA634-7E08-4334-B86F-2DBEFDDC0EAA}" destId="{5F676353-3761-41BF-B1FF-84EA324BCD85}" srcOrd="0" destOrd="0" presId="urn:microsoft.com/office/officeart/2005/8/layout/pList1"/>
    <dgm:cxn modelId="{23AF51FF-B1D7-42AB-B1CD-AB89C07B0133}" type="presParOf" srcId="{0C4DA634-7E08-4334-B86F-2DBEFDDC0EAA}" destId="{1A01AFCD-BBFD-4E49-8C23-C2621593C0E4}" srcOrd="1" destOrd="0" presId="urn:microsoft.com/office/officeart/2005/8/layout/pList1"/>
    <dgm:cxn modelId="{B4A67F04-5D79-4E27-8B7F-16C00B40A9F3}" type="presParOf" srcId="{8F69A313-F3A5-45B8-BEA1-ECB7338FE450}" destId="{FC093A6A-D4D2-40D8-A9B9-29DE13B9ECE2}" srcOrd="5" destOrd="0" presId="urn:microsoft.com/office/officeart/2005/8/layout/pList1"/>
    <dgm:cxn modelId="{68B1A2AA-2FBC-4E8D-8207-8E21BB619404}" type="presParOf" srcId="{8F69A313-F3A5-45B8-BEA1-ECB7338FE450}" destId="{1CD2255E-212F-4905-AC9E-DEDA611D12A1}" srcOrd="6" destOrd="0" presId="urn:microsoft.com/office/officeart/2005/8/layout/pList1"/>
    <dgm:cxn modelId="{05B21FCE-9AD6-4ED8-8249-AE8A9923F4A1}" type="presParOf" srcId="{1CD2255E-212F-4905-AC9E-DEDA611D12A1}" destId="{A6094036-8DD6-447F-A959-DD5D624821F6}" srcOrd="0" destOrd="0" presId="urn:microsoft.com/office/officeart/2005/8/layout/pList1"/>
    <dgm:cxn modelId="{67D1FA32-1368-4D3C-82F2-B12DFCD750CD}" type="presParOf" srcId="{1CD2255E-212F-4905-AC9E-DEDA611D12A1}" destId="{1AA8D7EB-CA27-4E58-9CE3-7C90BF9A476F}"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6CDFD0-8230-433B-8DE0-0BAF0725685A}">
      <dsp:nvSpPr>
        <dsp:cNvPr id="0" name=""/>
        <dsp:cNvSpPr/>
      </dsp:nvSpPr>
      <dsp:spPr>
        <a:xfrm>
          <a:off x="4727" y="937374"/>
          <a:ext cx="2249656" cy="1550013"/>
        </a:xfrm>
        <a:prstGeom prst="roundRect">
          <a:avLst/>
        </a:prstGeom>
        <a:blipFill>
          <a:blip xmlns:r="http://schemas.openxmlformats.org/officeDocument/2006/relationships" r:embed="rId1"/>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E7BDB1-871E-4200-8BEA-39815FA14F05}">
      <dsp:nvSpPr>
        <dsp:cNvPr id="0" name=""/>
        <dsp:cNvSpPr/>
      </dsp:nvSpPr>
      <dsp:spPr>
        <a:xfrm>
          <a:off x="4727" y="2487388"/>
          <a:ext cx="2249656" cy="834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b="1" kern="1200" dirty="0">
              <a:solidFill>
                <a:schemeClr val="tx2">
                  <a:lumMod val="75000"/>
                </a:schemeClr>
              </a:solidFill>
            </a:rPr>
            <a:t>Extended opportunities to solidify learning and allow deeper dive into topics of interests</a:t>
          </a:r>
        </a:p>
      </dsp:txBody>
      <dsp:txXfrm>
        <a:off x="4727" y="2487388"/>
        <a:ext cx="2249656" cy="834622"/>
      </dsp:txXfrm>
    </dsp:sp>
    <dsp:sp modelId="{74642119-1788-41D8-968B-13259F58660A}">
      <dsp:nvSpPr>
        <dsp:cNvPr id="0" name=""/>
        <dsp:cNvSpPr/>
      </dsp:nvSpPr>
      <dsp:spPr>
        <a:xfrm>
          <a:off x="2479444" y="937374"/>
          <a:ext cx="2249656" cy="1550013"/>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EB0700-47EF-44C1-96C5-C3FFEFDED646}">
      <dsp:nvSpPr>
        <dsp:cNvPr id="0" name=""/>
        <dsp:cNvSpPr/>
      </dsp:nvSpPr>
      <dsp:spPr>
        <a:xfrm>
          <a:off x="2479444" y="2487388"/>
          <a:ext cx="2249656" cy="834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0" numCol="1" spcCol="1270" anchor="t" anchorCtr="0">
          <a:noAutofit/>
        </a:bodyPr>
        <a:lstStyle/>
        <a:p>
          <a:pPr marL="0" lvl="0" indent="0" algn="ctr" defTabSz="622300">
            <a:lnSpc>
              <a:spcPct val="90000"/>
            </a:lnSpc>
            <a:spcBef>
              <a:spcPct val="0"/>
            </a:spcBef>
            <a:spcAft>
              <a:spcPct val="35000"/>
            </a:spcAft>
            <a:buNone/>
          </a:pPr>
          <a:r>
            <a:rPr lang="en-US" sz="1400" b="1" kern="1200" dirty="0">
              <a:solidFill>
                <a:schemeClr val="tx2">
                  <a:lumMod val="75000"/>
                </a:schemeClr>
              </a:solidFill>
            </a:rPr>
            <a:t>Project-based Learning</a:t>
          </a:r>
        </a:p>
      </dsp:txBody>
      <dsp:txXfrm>
        <a:off x="2479444" y="2487388"/>
        <a:ext cx="2249656" cy="834622"/>
      </dsp:txXfrm>
    </dsp:sp>
    <dsp:sp modelId="{5F676353-3761-41BF-B1FF-84EA324BCD85}">
      <dsp:nvSpPr>
        <dsp:cNvPr id="0" name=""/>
        <dsp:cNvSpPr/>
      </dsp:nvSpPr>
      <dsp:spPr>
        <a:xfrm>
          <a:off x="4954161" y="937374"/>
          <a:ext cx="2249656" cy="1550013"/>
        </a:xfrm>
        <a:prstGeom prst="round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01AFCD-BBFD-4E49-8C23-C2621593C0E4}">
      <dsp:nvSpPr>
        <dsp:cNvPr id="0" name=""/>
        <dsp:cNvSpPr/>
      </dsp:nvSpPr>
      <dsp:spPr>
        <a:xfrm>
          <a:off x="4954161" y="2487388"/>
          <a:ext cx="2249656" cy="834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0" numCol="1" spcCol="1270" anchor="t" anchorCtr="0">
          <a:noAutofit/>
        </a:bodyPr>
        <a:lstStyle/>
        <a:p>
          <a:pPr marL="0" lvl="0" indent="0" algn="ctr" defTabSz="755650">
            <a:lnSpc>
              <a:spcPct val="90000"/>
            </a:lnSpc>
            <a:spcBef>
              <a:spcPct val="0"/>
            </a:spcBef>
            <a:spcAft>
              <a:spcPct val="35000"/>
            </a:spcAft>
            <a:buNone/>
          </a:pPr>
          <a:r>
            <a:rPr lang="en-US" sz="1700" b="1" kern="1200" dirty="0">
              <a:solidFill>
                <a:schemeClr val="tx2">
                  <a:lumMod val="75000"/>
                </a:schemeClr>
              </a:solidFill>
            </a:rPr>
            <a:t>Foster critical and creative thinking</a:t>
          </a:r>
        </a:p>
      </dsp:txBody>
      <dsp:txXfrm>
        <a:off x="4954161" y="2487388"/>
        <a:ext cx="2249656" cy="834622"/>
      </dsp:txXfrm>
    </dsp:sp>
    <dsp:sp modelId="{A6094036-8DD6-447F-A959-DD5D624821F6}">
      <dsp:nvSpPr>
        <dsp:cNvPr id="0" name=""/>
        <dsp:cNvSpPr/>
      </dsp:nvSpPr>
      <dsp:spPr>
        <a:xfrm>
          <a:off x="7428878" y="937374"/>
          <a:ext cx="2249656" cy="1550013"/>
        </a:xfrm>
        <a:prstGeom prst="round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A8D7EB-CA27-4E58-9CE3-7C90BF9A476F}">
      <dsp:nvSpPr>
        <dsp:cNvPr id="0" name=""/>
        <dsp:cNvSpPr/>
      </dsp:nvSpPr>
      <dsp:spPr>
        <a:xfrm>
          <a:off x="7428878" y="2487388"/>
          <a:ext cx="2249656" cy="834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0" numCol="1" spcCol="1270" anchor="t" anchorCtr="0">
          <a:noAutofit/>
        </a:bodyPr>
        <a:lstStyle/>
        <a:p>
          <a:pPr marL="0" lvl="0" indent="0" algn="ctr" defTabSz="755650">
            <a:lnSpc>
              <a:spcPct val="90000"/>
            </a:lnSpc>
            <a:spcBef>
              <a:spcPct val="0"/>
            </a:spcBef>
            <a:spcAft>
              <a:spcPct val="35000"/>
            </a:spcAft>
            <a:buNone/>
          </a:pPr>
          <a:r>
            <a:rPr lang="en-US" sz="1700" b="1" kern="1200" dirty="0">
              <a:solidFill>
                <a:schemeClr val="tx2">
                  <a:lumMod val="75000"/>
                </a:schemeClr>
              </a:solidFill>
            </a:rPr>
            <a:t>Align with current curriculum standards</a:t>
          </a:r>
        </a:p>
      </dsp:txBody>
      <dsp:txXfrm>
        <a:off x="7428878" y="2487388"/>
        <a:ext cx="2249656" cy="834622"/>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7FC7F-805F-1453-5FD8-70BF97F6FB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519A5A-506F-6248-E39E-DD1183AF3B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C130F95-A07D-6FB5-8D00-A9C301E51FBD}"/>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5" name="Footer Placeholder 4">
            <a:extLst>
              <a:ext uri="{FF2B5EF4-FFF2-40B4-BE49-F238E27FC236}">
                <a16:creationId xmlns:a16="http://schemas.microsoft.com/office/drawing/2014/main" id="{9185F203-8F5A-040F-C2F7-8D1D81E50A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240141-12FE-3F1F-6272-9D008BF23251}"/>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055296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782FC-14FE-F475-C375-8936AF274BE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9DA0C8-0CE4-5894-1035-3921EC2A4F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E281C0-8261-DFBC-2D2F-B640CCACFDA3}"/>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5" name="Footer Placeholder 4">
            <a:extLst>
              <a:ext uri="{FF2B5EF4-FFF2-40B4-BE49-F238E27FC236}">
                <a16:creationId xmlns:a16="http://schemas.microsoft.com/office/drawing/2014/main" id="{F6860876-8EAF-CEEB-A7AE-A2575F7EA2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188B99-2404-4F22-8A00-85BC72A285A2}"/>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101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BB2E60-01DF-EF87-2827-C7A314B82A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4A96FF-EB46-3BF2-7CF3-FCE6778C21E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E580EF-32F3-0ACA-E35E-985079AAF14C}"/>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5" name="Footer Placeholder 4">
            <a:extLst>
              <a:ext uri="{FF2B5EF4-FFF2-40B4-BE49-F238E27FC236}">
                <a16:creationId xmlns:a16="http://schemas.microsoft.com/office/drawing/2014/main" id="{C02BB7C1-3DA5-F4EE-B4A2-4A184AAE89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174233-D479-5535-9778-57D3988E2279}"/>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2575855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p:bg>
      <p:bgPr>
        <a:solidFill>
          <a:srgbClr val="0964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rotWithShape="1">
          <a:blip r:embed="rId2">
            <a:alphaModFix amt="10000"/>
          </a:blip>
          <a:srcRect r="33605" b="32231"/>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6690732" y="1800265"/>
            <a:ext cx="5330298"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6690731" y="4566035"/>
            <a:ext cx="5330298"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rotWithShape="1">
          <a:blip r:embed="rId3"/>
          <a:srcRect t="12118" b="20440"/>
          <a:stretch/>
        </p:blipFill>
        <p:spPr>
          <a:xfrm>
            <a:off x="3444816" y="4849641"/>
            <a:ext cx="2621280" cy="176784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EBFB77A2-F3AC-481E-5D5A-B33F2B6B14AB}"/>
              </a:ext>
            </a:extLst>
          </p:cNvPr>
          <p:cNvPicPr>
            <a:picLocks noChangeAspect="1"/>
          </p:cNvPicPr>
          <p:nvPr userDrawn="1"/>
        </p:nvPicPr>
        <p:blipFill>
          <a:blip r:embed="rId4"/>
          <a:stretch>
            <a:fillRect/>
          </a:stretch>
        </p:blipFill>
        <p:spPr>
          <a:xfrm>
            <a:off x="198900" y="-557561"/>
            <a:ext cx="6491832" cy="8459054"/>
          </a:xfrm>
          <a:prstGeom prst="rect">
            <a:avLst/>
          </a:prstGeom>
        </p:spPr>
      </p:pic>
    </p:spTree>
    <p:extLst>
      <p:ext uri="{BB962C8B-B14F-4D97-AF65-F5344CB8AC3E}">
        <p14:creationId xmlns:p14="http://schemas.microsoft.com/office/powerpoint/2010/main" val="452043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649F7C-C864-B9B9-2550-DED41953FD53}"/>
              </a:ext>
            </a:extLst>
          </p:cNvPr>
          <p:cNvPicPr>
            <a:picLocks noChangeAspect="1"/>
          </p:cNvPicPr>
          <p:nvPr userDrawn="1"/>
        </p:nvPicPr>
        <p:blipFill rotWithShape="1">
          <a:blip r:embed="rId2"/>
          <a:srcRect b="50156"/>
          <a:stretch/>
        </p:blipFill>
        <p:spPr>
          <a:xfrm>
            <a:off x="0" y="1"/>
            <a:ext cx="12192000" cy="3429000"/>
          </a:xfrm>
          <a:prstGeom prst="rect">
            <a:avLst/>
          </a:prstGeom>
        </p:spPr>
      </p:pic>
      <p:sp>
        <p:nvSpPr>
          <p:cNvPr id="7" name="Title 1">
            <a:extLst>
              <a:ext uri="{FF2B5EF4-FFF2-40B4-BE49-F238E27FC236}">
                <a16:creationId xmlns:a16="http://schemas.microsoft.com/office/drawing/2014/main" id="{167C979E-8BB2-48DC-BB93-664A8E97D203}"/>
              </a:ext>
            </a:extLst>
          </p:cNvPr>
          <p:cNvSpPr>
            <a:spLocks noGrp="1"/>
          </p:cNvSpPr>
          <p:nvPr>
            <p:ph type="title"/>
          </p:nvPr>
        </p:nvSpPr>
        <p:spPr>
          <a:xfrm>
            <a:off x="224590" y="136525"/>
            <a:ext cx="10515600" cy="1325563"/>
          </a:xfrm>
        </p:spPr>
        <p:txBody>
          <a:bodyPr>
            <a:normAutofit/>
          </a:bodyPr>
          <a:lstStyle>
            <a:lvl1pPr>
              <a:defRPr sz="2800">
                <a:solidFill>
                  <a:schemeClr val="bg1"/>
                </a:solidFill>
              </a:defRPr>
            </a:lvl1pPr>
          </a:lstStyle>
          <a:p>
            <a:r>
              <a:rPr lang="en-US"/>
              <a:t>Click to edit Master title style</a:t>
            </a:r>
          </a:p>
        </p:txBody>
      </p:sp>
      <p:sp>
        <p:nvSpPr>
          <p:cNvPr id="5" name="Slide Number Placeholder 4">
            <a:extLst>
              <a:ext uri="{FF2B5EF4-FFF2-40B4-BE49-F238E27FC236}">
                <a16:creationId xmlns:a16="http://schemas.microsoft.com/office/drawing/2014/main" id="{D1183319-0BAD-42A1-8965-B0D1B633A6AB}"/>
              </a:ext>
            </a:extLst>
          </p:cNvPr>
          <p:cNvSpPr>
            <a:spLocks noGrp="1"/>
          </p:cNvSpPr>
          <p:nvPr>
            <p:ph type="sldNum" sz="quarter" idx="10"/>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11992844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0964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rotWithShape="1">
          <a:blip r:embed="rId2">
            <a:alphaModFix amt="10000"/>
          </a:blip>
          <a:srcRect r="33605" b="32231"/>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6690732" y="1800265"/>
            <a:ext cx="5330298"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6690731" y="4566035"/>
            <a:ext cx="5330298"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rotWithShape="1">
          <a:blip r:embed="rId3"/>
          <a:srcRect t="12118" b="20440"/>
          <a:stretch/>
        </p:blipFill>
        <p:spPr>
          <a:xfrm>
            <a:off x="3444816" y="4849641"/>
            <a:ext cx="2621280" cy="176784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EBFB77A2-F3AC-481E-5D5A-B33F2B6B14AB}"/>
              </a:ext>
            </a:extLst>
          </p:cNvPr>
          <p:cNvPicPr>
            <a:picLocks noChangeAspect="1"/>
          </p:cNvPicPr>
          <p:nvPr userDrawn="1"/>
        </p:nvPicPr>
        <p:blipFill>
          <a:blip r:embed="rId4"/>
          <a:stretch>
            <a:fillRect/>
          </a:stretch>
        </p:blipFill>
        <p:spPr>
          <a:xfrm>
            <a:off x="198900" y="-557561"/>
            <a:ext cx="6491832" cy="8459054"/>
          </a:xfrm>
          <a:prstGeom prst="rect">
            <a:avLst/>
          </a:prstGeom>
        </p:spPr>
      </p:pic>
    </p:spTree>
    <p:extLst>
      <p:ext uri="{BB962C8B-B14F-4D97-AF65-F5344CB8AC3E}">
        <p14:creationId xmlns:p14="http://schemas.microsoft.com/office/powerpoint/2010/main" val="42681193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964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rotWithShape="1">
          <a:blip r:embed="rId2">
            <a:alphaModFix amt="10000"/>
          </a:blip>
          <a:srcRect r="33605" b="32231"/>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5794732" y="1242704"/>
            <a:ext cx="5925029"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5794731" y="4008474"/>
            <a:ext cx="5925029"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0" name="Picture 9" descr="A picture containing text, vector graphics&#10;&#10;Description automatically generated">
            <a:extLst>
              <a:ext uri="{FF2B5EF4-FFF2-40B4-BE49-F238E27FC236}">
                <a16:creationId xmlns:a16="http://schemas.microsoft.com/office/drawing/2014/main" id="{EC99024A-5226-5723-E638-1E390D12B3CD}"/>
              </a:ext>
            </a:extLst>
          </p:cNvPr>
          <p:cNvPicPr>
            <a:picLocks noChangeAspect="1"/>
          </p:cNvPicPr>
          <p:nvPr userDrawn="1"/>
        </p:nvPicPr>
        <p:blipFill rotWithShape="1">
          <a:blip r:embed="rId3"/>
          <a:srcRect l="5313" b="35334"/>
          <a:stretch/>
        </p:blipFill>
        <p:spPr>
          <a:xfrm>
            <a:off x="177025" y="1696539"/>
            <a:ext cx="5440680" cy="4841706"/>
          </a:xfrm>
          <a:prstGeom prst="rect">
            <a:avLst/>
          </a:prstGeom>
        </p:spPr>
      </p:pic>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rotWithShape="1">
          <a:blip r:embed="rId4"/>
          <a:srcRect t="12118" b="20440"/>
          <a:stretch/>
        </p:blipFill>
        <p:spPr>
          <a:xfrm>
            <a:off x="177025" y="224972"/>
            <a:ext cx="2621280" cy="1767840"/>
          </a:xfrm>
          <a:prstGeom prst="rect">
            <a:avLst/>
          </a:prstGeom>
        </p:spPr>
      </p:pic>
    </p:spTree>
    <p:extLst>
      <p:ext uri="{BB962C8B-B14F-4D97-AF65-F5344CB8AC3E}">
        <p14:creationId xmlns:p14="http://schemas.microsoft.com/office/powerpoint/2010/main" val="39569120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0964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rotWithShape="1">
          <a:blip r:embed="rId2">
            <a:alphaModFix amt="10000"/>
          </a:blip>
          <a:srcRect r="33605" b="32231"/>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5794732" y="1455605"/>
            <a:ext cx="5925029"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5794731" y="4221375"/>
            <a:ext cx="5925029"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rotWithShape="1">
          <a:blip r:embed="rId3"/>
          <a:srcRect t="12118" b="20440"/>
          <a:stretch/>
        </p:blipFill>
        <p:spPr>
          <a:xfrm>
            <a:off x="197451" y="306638"/>
            <a:ext cx="2166608" cy="1461201"/>
          </a:xfrm>
          <a:prstGeom prst="rect">
            <a:avLst/>
          </a:prstGeom>
        </p:spPr>
      </p:pic>
      <p:pic>
        <p:nvPicPr>
          <p:cNvPr id="5" name="Picture 4" descr="A person with a black background&#10;&#10;Description automatically generated with low confidence">
            <a:extLst>
              <a:ext uri="{FF2B5EF4-FFF2-40B4-BE49-F238E27FC236}">
                <a16:creationId xmlns:a16="http://schemas.microsoft.com/office/drawing/2014/main" id="{A0657E2E-B5AD-1F68-B191-DCE42E1D02DB}"/>
              </a:ext>
            </a:extLst>
          </p:cNvPr>
          <p:cNvPicPr>
            <a:picLocks noChangeAspect="1"/>
          </p:cNvPicPr>
          <p:nvPr userDrawn="1"/>
        </p:nvPicPr>
        <p:blipFill>
          <a:blip r:embed="rId4"/>
          <a:stretch>
            <a:fillRect/>
          </a:stretch>
        </p:blipFill>
        <p:spPr>
          <a:xfrm>
            <a:off x="-159835" y="1182029"/>
            <a:ext cx="5525779" cy="5525779"/>
          </a:xfrm>
          <a:prstGeom prst="rect">
            <a:avLst/>
          </a:prstGeom>
        </p:spPr>
      </p:pic>
    </p:spTree>
    <p:extLst>
      <p:ext uri="{BB962C8B-B14F-4D97-AF65-F5344CB8AC3E}">
        <p14:creationId xmlns:p14="http://schemas.microsoft.com/office/powerpoint/2010/main" val="3685053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0765B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01AD3FC-1560-D84D-613F-7FBFC4C75141}"/>
              </a:ext>
            </a:extLst>
          </p:cNvPr>
          <p:cNvPicPr>
            <a:picLocks noChangeAspect="1"/>
          </p:cNvPicPr>
          <p:nvPr userDrawn="1"/>
        </p:nvPicPr>
        <p:blipFill rotWithShape="1">
          <a:blip r:embed="rId2">
            <a:alphaModFix amt="10000"/>
          </a:blip>
          <a:srcRect r="33605" b="32231"/>
          <a:stretch/>
        </p:blipFill>
        <p:spPr>
          <a:xfrm>
            <a:off x="0" y="1"/>
            <a:ext cx="12192001" cy="6857999"/>
          </a:xfrm>
          <a:prstGeom prst="rect">
            <a:avLst/>
          </a:prstGeom>
        </p:spPr>
      </p:pic>
      <p:sp>
        <p:nvSpPr>
          <p:cNvPr id="7" name="Title 1">
            <a:extLst>
              <a:ext uri="{FF2B5EF4-FFF2-40B4-BE49-F238E27FC236}">
                <a16:creationId xmlns:a16="http://schemas.microsoft.com/office/drawing/2014/main" id="{360F4D86-086D-D71B-5EAD-C0C3D3199FE3}"/>
              </a:ext>
            </a:extLst>
          </p:cNvPr>
          <p:cNvSpPr>
            <a:spLocks noGrp="1"/>
          </p:cNvSpPr>
          <p:nvPr>
            <p:ph type="ctrTitle"/>
          </p:nvPr>
        </p:nvSpPr>
        <p:spPr>
          <a:xfrm>
            <a:off x="893121" y="1551245"/>
            <a:ext cx="5925029" cy="2765770"/>
          </a:xfrm>
        </p:spPr>
        <p:txBody>
          <a:bodyPr anchor="ctr"/>
          <a:lstStyle>
            <a:lvl1pPr algn="ctr">
              <a:defRPr sz="6000">
                <a:solidFill>
                  <a:schemeClr val="bg1"/>
                </a:solidFill>
              </a:defRPr>
            </a:lvl1pPr>
          </a:lstStyle>
          <a:p>
            <a:r>
              <a:rPr lang="en-US"/>
              <a:t>Click to edit Master title style</a:t>
            </a:r>
          </a:p>
        </p:txBody>
      </p:sp>
      <p:sp>
        <p:nvSpPr>
          <p:cNvPr id="9" name="Text Placeholder 2">
            <a:extLst>
              <a:ext uri="{FF2B5EF4-FFF2-40B4-BE49-F238E27FC236}">
                <a16:creationId xmlns:a16="http://schemas.microsoft.com/office/drawing/2014/main" id="{42E43815-6555-194B-63DD-D690B136A901}"/>
              </a:ext>
            </a:extLst>
          </p:cNvPr>
          <p:cNvSpPr>
            <a:spLocks noGrp="1"/>
          </p:cNvSpPr>
          <p:nvPr>
            <p:ph type="body" idx="1"/>
          </p:nvPr>
        </p:nvSpPr>
        <p:spPr>
          <a:xfrm>
            <a:off x="893122" y="4608672"/>
            <a:ext cx="5925029" cy="823912"/>
          </a:xfrm>
        </p:spPr>
        <p:txBody>
          <a:bodyPr anchor="ctr"/>
          <a:lstStyle>
            <a:lvl1pPr marL="0" indent="0" algn="ctr">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11" name="Picture 10">
            <a:extLst>
              <a:ext uri="{FF2B5EF4-FFF2-40B4-BE49-F238E27FC236}">
                <a16:creationId xmlns:a16="http://schemas.microsoft.com/office/drawing/2014/main" id="{CF2FF02D-52FB-8CAE-D686-D245A1FFFFA0}"/>
              </a:ext>
            </a:extLst>
          </p:cNvPr>
          <p:cNvPicPr>
            <a:picLocks noChangeAspect="1"/>
          </p:cNvPicPr>
          <p:nvPr userDrawn="1"/>
        </p:nvPicPr>
        <p:blipFill rotWithShape="1">
          <a:blip r:embed="rId3"/>
          <a:srcRect t="12118" b="20440"/>
          <a:stretch/>
        </p:blipFill>
        <p:spPr>
          <a:xfrm>
            <a:off x="6818151" y="1674541"/>
            <a:ext cx="5202877" cy="3508917"/>
          </a:xfrm>
          <a:prstGeom prst="rect">
            <a:avLst/>
          </a:prstGeom>
        </p:spPr>
      </p:pic>
    </p:spTree>
    <p:extLst>
      <p:ext uri="{BB962C8B-B14F-4D97-AF65-F5344CB8AC3E}">
        <p14:creationId xmlns:p14="http://schemas.microsoft.com/office/powerpoint/2010/main" val="34654166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05BDC-A6B9-FC27-B9AF-EF3C53F4031E}"/>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2E46F77-AF80-87A5-44B7-A8FA016CBCB9}"/>
              </a:ext>
            </a:extLst>
          </p:cNvPr>
          <p:cNvSpPr>
            <a:spLocks noGrp="1"/>
          </p:cNvSpPr>
          <p:nvPr>
            <p:ph idx="1"/>
          </p:nvPr>
        </p:nvSpPr>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838200" y="6223056"/>
            <a:ext cx="2743200" cy="365125"/>
          </a:xfrm>
        </p:spPr>
        <p:txBody>
          <a:bodyPr/>
          <a:lstStyle>
            <a:lvl1pPr algn="l">
              <a:defRPr/>
            </a:lvl1pPr>
          </a:lstStyle>
          <a:p>
            <a:pPr algn="l"/>
            <a:fld id="{05B47EE0-0EBD-2941-8F1F-1A4BDCC430D4}" type="slidenum">
              <a:rPr lang="en-US" smtClean="0"/>
              <a:pPr algn="l"/>
              <a:t>‹#›</a:t>
            </a:fld>
            <a:endParaRPr lang="en-US"/>
          </a:p>
        </p:txBody>
      </p:sp>
    </p:spTree>
    <p:extLst>
      <p:ext uri="{BB962C8B-B14F-4D97-AF65-F5344CB8AC3E}">
        <p14:creationId xmlns:p14="http://schemas.microsoft.com/office/powerpoint/2010/main" val="31348465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367CE78-27BE-1CDD-A137-70E239D5B2B1}"/>
              </a:ext>
            </a:extLst>
          </p:cNvPr>
          <p:cNvPicPr>
            <a:picLocks noChangeAspect="1"/>
          </p:cNvPicPr>
          <p:nvPr userDrawn="1"/>
        </p:nvPicPr>
        <p:blipFill>
          <a:blip r:embed="rId2"/>
          <a:srcRect/>
          <a:stretch/>
        </p:blipFill>
        <p:spPr>
          <a:xfrm>
            <a:off x="0" y="-17106"/>
            <a:ext cx="12192000" cy="6879498"/>
          </a:xfrm>
          <a:prstGeom prst="rect">
            <a:avLst/>
          </a:prstGeom>
        </p:spPr>
      </p:pic>
      <p:sp>
        <p:nvSpPr>
          <p:cNvPr id="10" name="Title 1">
            <a:extLst>
              <a:ext uri="{FF2B5EF4-FFF2-40B4-BE49-F238E27FC236}">
                <a16:creationId xmlns:a16="http://schemas.microsoft.com/office/drawing/2014/main" id="{912CE475-657B-46C2-A0F7-49896491E82A}"/>
              </a:ext>
            </a:extLst>
          </p:cNvPr>
          <p:cNvSpPr>
            <a:spLocks noGrp="1"/>
          </p:cNvSpPr>
          <p:nvPr>
            <p:ph type="title"/>
          </p:nvPr>
        </p:nvSpPr>
        <p:spPr>
          <a:xfrm>
            <a:off x="3278458" y="6267"/>
            <a:ext cx="8672909" cy="1325563"/>
          </a:xfrm>
        </p:spPr>
        <p:txBody>
          <a:bodyPr>
            <a:normAutofit/>
          </a:bodyPr>
          <a:lstStyle>
            <a:lvl1pPr algn="l">
              <a:defRPr sz="2800">
                <a:solidFill>
                  <a:schemeClr val="bg1"/>
                </a:solidFill>
              </a:defRPr>
            </a:lvl1pPr>
          </a:lstStyle>
          <a:p>
            <a:r>
              <a:rPr lang="en-US"/>
              <a:t>Click to edit Master title style</a:t>
            </a:r>
          </a:p>
        </p:txBody>
      </p:sp>
      <p:sp>
        <p:nvSpPr>
          <p:cNvPr id="8" name="Slide Number Placeholder 7">
            <a:extLst>
              <a:ext uri="{FF2B5EF4-FFF2-40B4-BE49-F238E27FC236}">
                <a16:creationId xmlns:a16="http://schemas.microsoft.com/office/drawing/2014/main" id="{2163992D-31F0-43BC-8D72-960FF68BF3E5}"/>
              </a:ext>
            </a:extLst>
          </p:cNvPr>
          <p:cNvSpPr>
            <a:spLocks noGrp="1"/>
          </p:cNvSpPr>
          <p:nvPr>
            <p:ph type="sldNum" sz="quarter" idx="10"/>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2913687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21C3A-402B-A527-480C-BAFA6126FC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5C9349-DB78-C995-9610-8BC90CB833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3A7826-F1C1-6C4F-5CC2-6B17EE4D4A16}"/>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5" name="Footer Placeholder 4">
            <a:extLst>
              <a:ext uri="{FF2B5EF4-FFF2-40B4-BE49-F238E27FC236}">
                <a16:creationId xmlns:a16="http://schemas.microsoft.com/office/drawing/2014/main" id="{AC8F8434-484C-38C4-6027-ADCCB6E308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83098-35E2-538D-C614-E3E103BBC307}"/>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7151685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7425280-02C0-F54C-B89B-74C50740B59B}"/>
              </a:ext>
            </a:extLst>
          </p:cNvPr>
          <p:cNvPicPr>
            <a:picLocks noChangeAspect="1"/>
          </p:cNvPicPr>
          <p:nvPr userDrawn="1"/>
        </p:nvPicPr>
        <p:blipFill>
          <a:blip r:embed="rId2"/>
          <a:srcRect/>
          <a:stretch/>
        </p:blipFill>
        <p:spPr>
          <a:xfrm>
            <a:off x="1449" y="0"/>
            <a:ext cx="12189103" cy="6877864"/>
          </a:xfrm>
          <a:prstGeom prst="rect">
            <a:avLst/>
          </a:prstGeom>
        </p:spPr>
      </p:pic>
      <p:sp>
        <p:nvSpPr>
          <p:cNvPr id="2" name="Title 1">
            <a:extLst>
              <a:ext uri="{FF2B5EF4-FFF2-40B4-BE49-F238E27FC236}">
                <a16:creationId xmlns:a16="http://schemas.microsoft.com/office/drawing/2014/main" id="{EE205BDC-A6B9-FC27-B9AF-EF3C53F4031E}"/>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2E46F77-AF80-87A5-44B7-A8FA016CBCB9}"/>
              </a:ext>
            </a:extLst>
          </p:cNvPr>
          <p:cNvSpPr>
            <a:spLocks noGrp="1"/>
          </p:cNvSpPr>
          <p:nvPr>
            <p:ph idx="1"/>
          </p:nvPr>
        </p:nvSpPr>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03174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7425280-02C0-F54C-B89B-74C50740B59B}"/>
              </a:ext>
            </a:extLst>
          </p:cNvPr>
          <p:cNvPicPr>
            <a:picLocks noChangeAspect="1"/>
          </p:cNvPicPr>
          <p:nvPr userDrawn="1"/>
        </p:nvPicPr>
        <p:blipFill>
          <a:blip r:embed="rId2"/>
          <a:srcRect/>
          <a:stretch/>
        </p:blipFill>
        <p:spPr>
          <a:xfrm>
            <a:off x="1449" y="0"/>
            <a:ext cx="12189103" cy="6877864"/>
          </a:xfrm>
          <a:prstGeom prst="rect">
            <a:avLst/>
          </a:prstGeom>
        </p:spPr>
      </p:pic>
      <p:sp>
        <p:nvSpPr>
          <p:cNvPr id="2" name="Title 1">
            <a:extLst>
              <a:ext uri="{FF2B5EF4-FFF2-40B4-BE49-F238E27FC236}">
                <a16:creationId xmlns:a16="http://schemas.microsoft.com/office/drawing/2014/main" id="{EE205BDC-A6B9-FC27-B9AF-EF3C53F4031E}"/>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2E46F77-AF80-87A5-44B7-A8FA016CBCB9}"/>
              </a:ext>
            </a:extLst>
          </p:cNvPr>
          <p:cNvSpPr>
            <a:spLocks noGrp="1"/>
          </p:cNvSpPr>
          <p:nvPr>
            <p:ph idx="1"/>
          </p:nvPr>
        </p:nvSpPr>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18804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0F2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173181" y="6211065"/>
            <a:ext cx="2743200" cy="365125"/>
          </a:xfrm>
        </p:spPr>
        <p:txBody>
          <a:bodyPr/>
          <a:lstStyle>
            <a:lvl1pPr algn="l">
              <a:defRPr/>
            </a:lvl1pPr>
          </a:lstStyle>
          <a:p>
            <a:pPr algn="l"/>
            <a:fld id="{05B47EE0-0EBD-2941-8F1F-1A4BDCC430D4}" type="slidenum">
              <a:rPr lang="en-US" smtClean="0"/>
              <a:pPr algn="l"/>
              <a:t>‹#›</a:t>
            </a:fld>
            <a:endParaRPr lang="en-US"/>
          </a:p>
        </p:txBody>
      </p:sp>
      <p:sp>
        <p:nvSpPr>
          <p:cNvPr id="2" name="Title 1">
            <a:extLst>
              <a:ext uri="{FF2B5EF4-FFF2-40B4-BE49-F238E27FC236}">
                <a16:creationId xmlns:a16="http://schemas.microsoft.com/office/drawing/2014/main" id="{1C926DE6-AA1D-44BA-9CCF-72615EB97FA0}"/>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Tree>
    <p:extLst>
      <p:ext uri="{BB962C8B-B14F-4D97-AF65-F5344CB8AC3E}">
        <p14:creationId xmlns:p14="http://schemas.microsoft.com/office/powerpoint/2010/main" val="4952629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A5C47C7-B597-2B74-CA24-6EE355D71E7F}"/>
              </a:ext>
            </a:extLst>
          </p:cNvPr>
          <p:cNvPicPr>
            <a:picLocks noChangeAspect="1"/>
          </p:cNvPicPr>
          <p:nvPr userDrawn="1"/>
        </p:nvPicPr>
        <p:blipFill>
          <a:blip r:embed="rId2"/>
          <a:srcRect/>
          <a:stretch/>
        </p:blipFill>
        <p:spPr>
          <a:xfrm>
            <a:off x="1449" y="0"/>
            <a:ext cx="12189101" cy="6877863"/>
          </a:xfrm>
          <a:prstGeom prst="rect">
            <a:avLst/>
          </a:prstGeom>
        </p:spPr>
      </p:pic>
      <p:sp>
        <p:nvSpPr>
          <p:cNvPr id="2" name="Title 1">
            <a:extLst>
              <a:ext uri="{FF2B5EF4-FFF2-40B4-BE49-F238E27FC236}">
                <a16:creationId xmlns:a16="http://schemas.microsoft.com/office/drawing/2014/main" id="{84A13372-8455-ED4E-149F-8090898653DA}"/>
              </a:ext>
            </a:extLst>
          </p:cNvPr>
          <p:cNvSpPr>
            <a:spLocks noGrp="1"/>
          </p:cNvSpPr>
          <p:nvPr>
            <p:ph type="title"/>
          </p:nvPr>
        </p:nvSpPr>
        <p:spPr>
          <a:xfrm>
            <a:off x="224590" y="136525"/>
            <a:ext cx="10515600" cy="1325563"/>
          </a:xfrm>
        </p:spPr>
        <p:txBody>
          <a:bodyPr>
            <a:normAutofit/>
          </a:bodyPr>
          <a:lstStyle>
            <a:lvl1pPr>
              <a:defRPr sz="2800">
                <a:solidFill>
                  <a:schemeClr val="bg1"/>
                </a:solidFill>
              </a:defRPr>
            </a:lvl1pPr>
          </a:lstStyle>
          <a:p>
            <a:r>
              <a:rPr lang="en-US"/>
              <a:t>Click to edit Master title style</a:t>
            </a:r>
          </a:p>
        </p:txBody>
      </p:sp>
      <p:sp>
        <p:nvSpPr>
          <p:cNvPr id="6" name="Slide Number Placeholder 5">
            <a:extLst>
              <a:ext uri="{FF2B5EF4-FFF2-40B4-BE49-F238E27FC236}">
                <a16:creationId xmlns:a16="http://schemas.microsoft.com/office/drawing/2014/main" id="{E6BA2638-C102-45DD-8AE0-72BAAB3BD51C}"/>
              </a:ext>
            </a:extLst>
          </p:cNvPr>
          <p:cNvSpPr>
            <a:spLocks noGrp="1"/>
          </p:cNvSpPr>
          <p:nvPr>
            <p:ph type="sldNum" sz="quarter" idx="10"/>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17541820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06C4B5-A09F-A75E-3DDC-DD920A57F442}"/>
              </a:ext>
            </a:extLst>
          </p:cNvPr>
          <p:cNvPicPr>
            <a:picLocks noChangeAspect="1"/>
          </p:cNvPicPr>
          <p:nvPr userDrawn="1"/>
        </p:nvPicPr>
        <p:blipFill>
          <a:blip r:embed="rId2"/>
          <a:srcRect/>
          <a:stretch/>
        </p:blipFill>
        <p:spPr>
          <a:xfrm>
            <a:off x="23944" y="-10754"/>
            <a:ext cx="12168056" cy="6865987"/>
          </a:xfrm>
          <a:prstGeom prst="rect">
            <a:avLst/>
          </a:prstGeom>
        </p:spPr>
      </p:pic>
      <p:sp>
        <p:nvSpPr>
          <p:cNvPr id="2" name="Title 1">
            <a:extLst>
              <a:ext uri="{FF2B5EF4-FFF2-40B4-BE49-F238E27FC236}">
                <a16:creationId xmlns:a16="http://schemas.microsoft.com/office/drawing/2014/main" id="{0AC1AFB7-AC37-7DDB-C0BA-29732AE890ED}"/>
              </a:ext>
            </a:extLst>
          </p:cNvPr>
          <p:cNvSpPr>
            <a:spLocks noGrp="1"/>
          </p:cNvSpPr>
          <p:nvPr>
            <p:ph type="title"/>
          </p:nvPr>
        </p:nvSpPr>
        <p:spPr>
          <a:xfrm>
            <a:off x="831850" y="576264"/>
            <a:ext cx="10515600" cy="977899"/>
          </a:xfrm>
        </p:spPr>
        <p:txBody>
          <a:bodyPr anchor="t">
            <a:normAutofit/>
          </a:bodyPr>
          <a:lstStyle>
            <a:lvl1pPr>
              <a:defRPr sz="4400">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B48C4DA-A2B4-DC89-775D-834A58B4CF8C}"/>
              </a:ext>
            </a:extLst>
          </p:cNvPr>
          <p:cNvSpPr>
            <a:spLocks noGrp="1"/>
          </p:cNvSpPr>
          <p:nvPr>
            <p:ph type="body" idx="1"/>
          </p:nvPr>
        </p:nvSpPr>
        <p:spPr>
          <a:xfrm>
            <a:off x="831850" y="1895708"/>
            <a:ext cx="10515600" cy="3060468"/>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a:p>
            <a:pPr lvl="0"/>
            <a:endParaRPr lang="en-US"/>
          </a:p>
        </p:txBody>
      </p:sp>
    </p:spTree>
    <p:extLst>
      <p:ext uri="{BB962C8B-B14F-4D97-AF65-F5344CB8AC3E}">
        <p14:creationId xmlns:p14="http://schemas.microsoft.com/office/powerpoint/2010/main" val="10335647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06C4B5-A09F-A75E-3DDC-DD920A57F442}"/>
              </a:ext>
            </a:extLst>
          </p:cNvPr>
          <p:cNvPicPr>
            <a:picLocks noChangeAspect="1"/>
          </p:cNvPicPr>
          <p:nvPr userDrawn="1"/>
        </p:nvPicPr>
        <p:blipFill>
          <a:blip r:embed="rId2"/>
          <a:srcRect/>
          <a:stretch/>
        </p:blipFill>
        <p:spPr>
          <a:xfrm>
            <a:off x="23944" y="-10754"/>
            <a:ext cx="12168056" cy="6865987"/>
          </a:xfrm>
          <a:prstGeom prst="rect">
            <a:avLst/>
          </a:prstGeom>
        </p:spPr>
      </p:pic>
      <p:sp>
        <p:nvSpPr>
          <p:cNvPr id="2" name="Title 1">
            <a:extLst>
              <a:ext uri="{FF2B5EF4-FFF2-40B4-BE49-F238E27FC236}">
                <a16:creationId xmlns:a16="http://schemas.microsoft.com/office/drawing/2014/main" id="{0AC1AFB7-AC37-7DDB-C0BA-29732AE890ED}"/>
              </a:ext>
            </a:extLst>
          </p:cNvPr>
          <p:cNvSpPr>
            <a:spLocks noGrp="1"/>
          </p:cNvSpPr>
          <p:nvPr>
            <p:ph type="title"/>
          </p:nvPr>
        </p:nvSpPr>
        <p:spPr>
          <a:xfrm>
            <a:off x="831850" y="576264"/>
            <a:ext cx="10515600" cy="977899"/>
          </a:xfrm>
        </p:spPr>
        <p:txBody>
          <a:bodyPr anchor="t">
            <a:normAutofit/>
          </a:bodyPr>
          <a:lstStyle>
            <a:lvl1pPr>
              <a:defRPr sz="4400">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B48C4DA-A2B4-DC89-775D-834A58B4CF8C}"/>
              </a:ext>
            </a:extLst>
          </p:cNvPr>
          <p:cNvSpPr>
            <a:spLocks noGrp="1"/>
          </p:cNvSpPr>
          <p:nvPr>
            <p:ph type="body" idx="1"/>
          </p:nvPr>
        </p:nvSpPr>
        <p:spPr>
          <a:xfrm>
            <a:off x="831850" y="1895708"/>
            <a:ext cx="10515600" cy="3060468"/>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a:p>
            <a:pPr lvl="0"/>
            <a:endParaRPr lang="en-US"/>
          </a:p>
        </p:txBody>
      </p:sp>
    </p:spTree>
    <p:extLst>
      <p:ext uri="{BB962C8B-B14F-4D97-AF65-F5344CB8AC3E}">
        <p14:creationId xmlns:p14="http://schemas.microsoft.com/office/powerpoint/2010/main" val="27600608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06C4B5-A09F-A75E-3DDC-DD920A57F442}"/>
              </a:ext>
            </a:extLst>
          </p:cNvPr>
          <p:cNvPicPr>
            <a:picLocks noChangeAspect="1"/>
          </p:cNvPicPr>
          <p:nvPr userDrawn="1"/>
        </p:nvPicPr>
        <p:blipFill>
          <a:blip r:embed="rId2"/>
          <a:srcRect/>
          <a:stretch/>
        </p:blipFill>
        <p:spPr>
          <a:xfrm>
            <a:off x="23944" y="-10754"/>
            <a:ext cx="12168056" cy="6865987"/>
          </a:xfrm>
          <a:prstGeom prst="rect">
            <a:avLst/>
          </a:prstGeom>
        </p:spPr>
      </p:pic>
      <p:sp>
        <p:nvSpPr>
          <p:cNvPr id="2" name="Title 1">
            <a:extLst>
              <a:ext uri="{FF2B5EF4-FFF2-40B4-BE49-F238E27FC236}">
                <a16:creationId xmlns:a16="http://schemas.microsoft.com/office/drawing/2014/main" id="{0AC1AFB7-AC37-7DDB-C0BA-29732AE890ED}"/>
              </a:ext>
            </a:extLst>
          </p:cNvPr>
          <p:cNvSpPr>
            <a:spLocks noGrp="1"/>
          </p:cNvSpPr>
          <p:nvPr>
            <p:ph type="title"/>
          </p:nvPr>
        </p:nvSpPr>
        <p:spPr>
          <a:xfrm>
            <a:off x="831850" y="576264"/>
            <a:ext cx="10515600" cy="977899"/>
          </a:xfrm>
        </p:spPr>
        <p:txBody>
          <a:bodyPr anchor="t">
            <a:normAutofit/>
          </a:bodyPr>
          <a:lstStyle>
            <a:lvl1pPr>
              <a:defRPr sz="4400">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B48C4DA-A2B4-DC89-775D-834A58B4CF8C}"/>
              </a:ext>
            </a:extLst>
          </p:cNvPr>
          <p:cNvSpPr>
            <a:spLocks noGrp="1"/>
          </p:cNvSpPr>
          <p:nvPr>
            <p:ph type="body" idx="1"/>
          </p:nvPr>
        </p:nvSpPr>
        <p:spPr>
          <a:xfrm>
            <a:off x="831850" y="1895708"/>
            <a:ext cx="10515600" cy="3060468"/>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0524161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06C4B5-A09F-A75E-3DDC-DD920A57F442}"/>
              </a:ext>
            </a:extLst>
          </p:cNvPr>
          <p:cNvPicPr>
            <a:picLocks noChangeAspect="1"/>
          </p:cNvPicPr>
          <p:nvPr userDrawn="1"/>
        </p:nvPicPr>
        <p:blipFill>
          <a:blip r:embed="rId2"/>
          <a:srcRect/>
          <a:stretch/>
        </p:blipFill>
        <p:spPr>
          <a:xfrm>
            <a:off x="23944" y="-10754"/>
            <a:ext cx="12168056" cy="6865987"/>
          </a:xfrm>
          <a:prstGeom prst="rect">
            <a:avLst/>
          </a:prstGeom>
        </p:spPr>
      </p:pic>
      <p:sp>
        <p:nvSpPr>
          <p:cNvPr id="2" name="Title 1">
            <a:extLst>
              <a:ext uri="{FF2B5EF4-FFF2-40B4-BE49-F238E27FC236}">
                <a16:creationId xmlns:a16="http://schemas.microsoft.com/office/drawing/2014/main" id="{0AC1AFB7-AC37-7DDB-C0BA-29732AE890ED}"/>
              </a:ext>
            </a:extLst>
          </p:cNvPr>
          <p:cNvSpPr>
            <a:spLocks noGrp="1"/>
          </p:cNvSpPr>
          <p:nvPr>
            <p:ph type="title"/>
          </p:nvPr>
        </p:nvSpPr>
        <p:spPr>
          <a:xfrm>
            <a:off x="831850" y="576264"/>
            <a:ext cx="10515600" cy="977899"/>
          </a:xfrm>
        </p:spPr>
        <p:txBody>
          <a:bodyPr anchor="t">
            <a:normAutofit/>
          </a:bodyPr>
          <a:lstStyle>
            <a:lvl1pPr>
              <a:defRPr sz="4400">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B48C4DA-A2B4-DC89-775D-834A58B4CF8C}"/>
              </a:ext>
            </a:extLst>
          </p:cNvPr>
          <p:cNvSpPr>
            <a:spLocks noGrp="1"/>
          </p:cNvSpPr>
          <p:nvPr>
            <p:ph type="body" idx="1"/>
          </p:nvPr>
        </p:nvSpPr>
        <p:spPr>
          <a:xfrm>
            <a:off x="831850" y="1895708"/>
            <a:ext cx="10515600" cy="3060468"/>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3824942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1A86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173181" y="6211065"/>
            <a:ext cx="2743200" cy="365125"/>
          </a:xfrm>
        </p:spPr>
        <p:txBody>
          <a:bodyPr/>
          <a:lstStyle>
            <a:lvl1pPr algn="l">
              <a:defRPr/>
            </a:lvl1pPr>
          </a:lstStyle>
          <a:p>
            <a:pPr algn="l"/>
            <a:fld id="{05B47EE0-0EBD-2941-8F1F-1A4BDCC430D4}" type="slidenum">
              <a:rPr lang="en-US" smtClean="0"/>
              <a:pPr algn="l"/>
              <a:t>‹#›</a:t>
            </a:fld>
            <a:endParaRPr lang="en-US"/>
          </a:p>
        </p:txBody>
      </p:sp>
      <p:sp>
        <p:nvSpPr>
          <p:cNvPr id="4" name="Title 3">
            <a:extLst>
              <a:ext uri="{FF2B5EF4-FFF2-40B4-BE49-F238E27FC236}">
                <a16:creationId xmlns:a16="http://schemas.microsoft.com/office/drawing/2014/main" id="{67EED655-FD9E-4CF0-89D5-7C54BC9DBC72}"/>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Tree>
    <p:extLst>
      <p:ext uri="{BB962C8B-B14F-4D97-AF65-F5344CB8AC3E}">
        <p14:creationId xmlns:p14="http://schemas.microsoft.com/office/powerpoint/2010/main" val="28670965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9104891-63AA-17D2-0BD9-F4BE5BFDC510}"/>
              </a:ext>
            </a:extLst>
          </p:cNvPr>
          <p:cNvPicPr>
            <a:picLocks noChangeAspect="1"/>
          </p:cNvPicPr>
          <p:nvPr userDrawn="1"/>
        </p:nvPicPr>
        <p:blipFill rotWithShape="1">
          <a:blip r:embed="rId2"/>
          <a:srcRect l="2538" t="58" b="58"/>
          <a:stretch/>
        </p:blipFill>
        <p:spPr>
          <a:xfrm>
            <a:off x="0" y="-13523"/>
            <a:ext cx="12191999" cy="7050427"/>
          </a:xfrm>
          <a:prstGeom prst="rect">
            <a:avLst/>
          </a:prstGeom>
        </p:spPr>
      </p:pic>
      <p:sp>
        <p:nvSpPr>
          <p:cNvPr id="2" name="Title 1">
            <a:extLst>
              <a:ext uri="{FF2B5EF4-FFF2-40B4-BE49-F238E27FC236}">
                <a16:creationId xmlns:a16="http://schemas.microsoft.com/office/drawing/2014/main" id="{ECBE528D-9D45-7C17-812E-A76567A66B05}"/>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7A65F71-7416-A25F-6A55-565221191993}"/>
              </a:ext>
            </a:extLst>
          </p:cNvPr>
          <p:cNvSpPr>
            <a:spLocks noGrp="1"/>
          </p:cNvSpPr>
          <p:nvPr>
            <p:ph sz="half" idx="1"/>
          </p:nvPr>
        </p:nvSpPr>
        <p:spPr>
          <a:xfrm>
            <a:off x="838200" y="1825625"/>
            <a:ext cx="5181600" cy="4351338"/>
          </a:xfrm>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741D256-A2F6-F875-BC40-DA7CB0A95FD9}"/>
              </a:ext>
            </a:extLst>
          </p:cNvPr>
          <p:cNvSpPr>
            <a:spLocks noGrp="1"/>
          </p:cNvSpPr>
          <p:nvPr>
            <p:ph sz="half" idx="2"/>
          </p:nvPr>
        </p:nvSpPr>
        <p:spPr>
          <a:xfrm>
            <a:off x="6172200" y="1825625"/>
            <a:ext cx="5181600" cy="4351338"/>
          </a:xfrm>
        </p:spPr>
        <p:txBody>
          <a:bodyPr>
            <a:normAutofit/>
          </a:bodyPr>
          <a:lstStyle>
            <a:lvl1pPr>
              <a:defRPr sz="2000"/>
            </a:lvl1pPr>
            <a:lvl2pPr>
              <a:defRPr sz="20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5244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3E51E-38FD-FCA3-656C-929509FEA7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8F74928-8A75-B971-5005-2D4B6CD0A3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17AAA3-49B0-8D59-644C-9A892C2B23F2}"/>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5" name="Footer Placeholder 4">
            <a:extLst>
              <a:ext uri="{FF2B5EF4-FFF2-40B4-BE49-F238E27FC236}">
                <a16:creationId xmlns:a16="http://schemas.microsoft.com/office/drawing/2014/main" id="{AA7FCC8F-5126-1A58-C4A8-807927B442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6D8783-F91B-5FD9-DE8D-E7A6854A7871}"/>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2335910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E47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173181" y="6211065"/>
            <a:ext cx="2743200" cy="365125"/>
          </a:xfrm>
        </p:spPr>
        <p:txBody>
          <a:bodyPr/>
          <a:lstStyle>
            <a:lvl1pPr algn="l">
              <a:defRPr/>
            </a:lvl1pPr>
          </a:lstStyle>
          <a:p>
            <a:pPr algn="l"/>
            <a:fld id="{05B47EE0-0EBD-2941-8F1F-1A4BDCC430D4}" type="slidenum">
              <a:rPr lang="en-US" smtClean="0"/>
              <a:pPr algn="l"/>
              <a:t>‹#›</a:t>
            </a:fld>
            <a:endParaRPr lang="en-US"/>
          </a:p>
        </p:txBody>
      </p:sp>
      <p:sp>
        <p:nvSpPr>
          <p:cNvPr id="2" name="Title 1">
            <a:extLst>
              <a:ext uri="{FF2B5EF4-FFF2-40B4-BE49-F238E27FC236}">
                <a16:creationId xmlns:a16="http://schemas.microsoft.com/office/drawing/2014/main" id="{78CBC66E-3BC4-4083-B3EE-63D5EADD0CEF}"/>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Tree>
    <p:extLst>
      <p:ext uri="{BB962C8B-B14F-4D97-AF65-F5344CB8AC3E}">
        <p14:creationId xmlns:p14="http://schemas.microsoft.com/office/powerpoint/2010/main" val="42660762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8649F7C-C864-B9B9-2550-DED41953FD53}"/>
              </a:ext>
            </a:extLst>
          </p:cNvPr>
          <p:cNvPicPr>
            <a:picLocks noChangeAspect="1"/>
          </p:cNvPicPr>
          <p:nvPr userDrawn="1"/>
        </p:nvPicPr>
        <p:blipFill rotWithShape="1">
          <a:blip r:embed="rId2"/>
          <a:srcRect b="50156"/>
          <a:stretch/>
        </p:blipFill>
        <p:spPr>
          <a:xfrm>
            <a:off x="0" y="1"/>
            <a:ext cx="12192000" cy="3429000"/>
          </a:xfrm>
          <a:prstGeom prst="rect">
            <a:avLst/>
          </a:prstGeom>
        </p:spPr>
      </p:pic>
      <p:sp>
        <p:nvSpPr>
          <p:cNvPr id="7" name="Title 1">
            <a:extLst>
              <a:ext uri="{FF2B5EF4-FFF2-40B4-BE49-F238E27FC236}">
                <a16:creationId xmlns:a16="http://schemas.microsoft.com/office/drawing/2014/main" id="{167C979E-8BB2-48DC-BB93-664A8E97D203}"/>
              </a:ext>
            </a:extLst>
          </p:cNvPr>
          <p:cNvSpPr>
            <a:spLocks noGrp="1"/>
          </p:cNvSpPr>
          <p:nvPr>
            <p:ph type="title"/>
          </p:nvPr>
        </p:nvSpPr>
        <p:spPr>
          <a:xfrm>
            <a:off x="224590" y="136525"/>
            <a:ext cx="10515600" cy="1325563"/>
          </a:xfrm>
        </p:spPr>
        <p:txBody>
          <a:bodyPr>
            <a:normAutofit/>
          </a:bodyPr>
          <a:lstStyle>
            <a:lvl1pPr>
              <a:defRPr sz="2800">
                <a:solidFill>
                  <a:schemeClr val="bg1"/>
                </a:solidFill>
              </a:defRPr>
            </a:lvl1pPr>
          </a:lstStyle>
          <a:p>
            <a:r>
              <a:rPr lang="en-US"/>
              <a:t>Click to edit Master title style</a:t>
            </a:r>
          </a:p>
        </p:txBody>
      </p:sp>
      <p:sp>
        <p:nvSpPr>
          <p:cNvPr id="5" name="Slide Number Placeholder 4">
            <a:extLst>
              <a:ext uri="{FF2B5EF4-FFF2-40B4-BE49-F238E27FC236}">
                <a16:creationId xmlns:a16="http://schemas.microsoft.com/office/drawing/2014/main" id="{D1183319-0BAD-42A1-8965-B0D1B633A6AB}"/>
              </a:ext>
            </a:extLst>
          </p:cNvPr>
          <p:cNvSpPr>
            <a:spLocks noGrp="1"/>
          </p:cNvSpPr>
          <p:nvPr>
            <p:ph type="sldNum" sz="quarter" idx="10"/>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2979769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208A945-BD24-26F8-CB76-94BF286926A9}"/>
              </a:ext>
            </a:extLst>
          </p:cNvPr>
          <p:cNvPicPr>
            <a:picLocks noChangeAspect="1"/>
          </p:cNvPicPr>
          <p:nvPr userDrawn="1"/>
        </p:nvPicPr>
        <p:blipFill>
          <a:blip r:embed="rId2"/>
          <a:srcRect/>
          <a:stretch/>
        </p:blipFill>
        <p:spPr>
          <a:xfrm>
            <a:off x="0" y="-17510"/>
            <a:ext cx="12192000" cy="6879498"/>
          </a:xfrm>
          <a:prstGeom prst="rect">
            <a:avLst/>
          </a:prstGeom>
        </p:spPr>
      </p:pic>
      <p:sp>
        <p:nvSpPr>
          <p:cNvPr id="2" name="Title 1">
            <a:extLst>
              <a:ext uri="{FF2B5EF4-FFF2-40B4-BE49-F238E27FC236}">
                <a16:creationId xmlns:a16="http://schemas.microsoft.com/office/drawing/2014/main" id="{25C44A62-40AA-841C-E35D-BCAA3506854E}"/>
              </a:ext>
            </a:extLst>
          </p:cNvPr>
          <p:cNvSpPr>
            <a:spLocks noGrp="1"/>
          </p:cNvSpPr>
          <p:nvPr>
            <p:ph type="title"/>
          </p:nvPr>
        </p:nvSpPr>
        <p:spPr>
          <a:xfrm>
            <a:off x="839788" y="365125"/>
            <a:ext cx="10515600" cy="1325563"/>
          </a:xfrm>
        </p:spPr>
        <p:txBody>
          <a:bodyPr/>
          <a:lstStyle>
            <a:lvl1pPr>
              <a:defRPr>
                <a:solidFill>
                  <a:srgbClr val="0864B2"/>
                </a:solidFill>
              </a:defRPr>
            </a:lvl1pPr>
          </a:lstStyle>
          <a:p>
            <a:r>
              <a:rPr lang="en-US"/>
              <a:t>Click to edit Master title style</a:t>
            </a:r>
          </a:p>
        </p:txBody>
      </p:sp>
      <p:sp>
        <p:nvSpPr>
          <p:cNvPr id="3" name="Text Placeholder 2">
            <a:extLst>
              <a:ext uri="{FF2B5EF4-FFF2-40B4-BE49-F238E27FC236}">
                <a16:creationId xmlns:a16="http://schemas.microsoft.com/office/drawing/2014/main" id="{B613DE37-DC7E-D112-8834-873E10D62073}"/>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4289F7-5669-C51E-58BB-EAF07C3832AC}"/>
              </a:ext>
            </a:extLst>
          </p:cNvPr>
          <p:cNvSpPr>
            <a:spLocks noGrp="1"/>
          </p:cNvSpPr>
          <p:nvPr>
            <p:ph sz="half" idx="2"/>
          </p:nvPr>
        </p:nvSpPr>
        <p:spPr>
          <a:xfrm>
            <a:off x="839788" y="2505075"/>
            <a:ext cx="5157787" cy="3684588"/>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3DB02A-84DC-1AEA-20CE-95231072C68B}"/>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1B0F0C-CFA1-5830-7714-5229EFAB4680}"/>
              </a:ext>
            </a:extLst>
          </p:cNvPr>
          <p:cNvSpPr>
            <a:spLocks noGrp="1"/>
          </p:cNvSpPr>
          <p:nvPr>
            <p:ph sz="quarter" idx="4"/>
          </p:nvPr>
        </p:nvSpPr>
        <p:spPr>
          <a:xfrm>
            <a:off x="6172200" y="2505075"/>
            <a:ext cx="5183188" cy="3684588"/>
          </a:xfrm>
        </p:spPr>
        <p:txBody>
          <a:bodyPr>
            <a:norm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5790669-DAEA-A401-09DB-AB8F906C31BA}"/>
              </a:ext>
            </a:extLst>
          </p:cNvPr>
          <p:cNvSpPr>
            <a:spLocks noGrp="1"/>
          </p:cNvSpPr>
          <p:nvPr>
            <p:ph type="dt" sz="half" idx="10"/>
          </p:nvPr>
        </p:nvSpPr>
        <p:spPr>
          <a:xfrm>
            <a:off x="838200" y="6356350"/>
            <a:ext cx="2743200" cy="365125"/>
          </a:xfrm>
          <a:prstGeom prst="rect">
            <a:avLst/>
          </a:prstGeom>
        </p:spPr>
        <p:txBody>
          <a:bodyPr/>
          <a:lstStyle/>
          <a:p>
            <a:fld id="{E480071E-5AA8-6E4A-AEEF-CA25FBD6FAD7}" type="datetimeFigureOut">
              <a:rPr lang="en-US" smtClean="0"/>
              <a:t>9/7/2023</a:t>
            </a:fld>
            <a:endParaRPr lang="en-US"/>
          </a:p>
        </p:txBody>
      </p:sp>
      <p:sp>
        <p:nvSpPr>
          <p:cNvPr id="8" name="Footer Placeholder 7">
            <a:extLst>
              <a:ext uri="{FF2B5EF4-FFF2-40B4-BE49-F238E27FC236}">
                <a16:creationId xmlns:a16="http://schemas.microsoft.com/office/drawing/2014/main" id="{EAE0CED2-09BC-9214-F8E1-C5B6BD92AE6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998336DE-3F83-5CEA-2973-B7D953193133}"/>
              </a:ext>
            </a:extLst>
          </p:cNvPr>
          <p:cNvSpPr>
            <a:spLocks noGrp="1"/>
          </p:cNvSpPr>
          <p:nvPr>
            <p:ph type="sldNum" sz="quarter" idx="12"/>
          </p:nvPr>
        </p:nvSpPr>
        <p:spPr/>
        <p:txBody>
          <a:bodyPr/>
          <a:lstStyle/>
          <a:p>
            <a:fld id="{05B47EE0-0EBD-2941-8F1F-1A4BDCC430D4}" type="slidenum">
              <a:rPr lang="en-US" smtClean="0"/>
              <a:t>‹#›</a:t>
            </a:fld>
            <a:endParaRPr lang="en-US"/>
          </a:p>
        </p:txBody>
      </p:sp>
    </p:spTree>
    <p:extLst>
      <p:ext uri="{BB962C8B-B14F-4D97-AF65-F5344CB8AC3E}">
        <p14:creationId xmlns:p14="http://schemas.microsoft.com/office/powerpoint/2010/main" val="31024798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859EE2E-B99A-4BFD-8BB3-2F41627CC4DB}"/>
              </a:ext>
            </a:extLst>
          </p:cNvPr>
          <p:cNvSpPr/>
          <p:nvPr userDrawn="1"/>
        </p:nvSpPr>
        <p:spPr>
          <a:xfrm>
            <a:off x="0" y="6721475"/>
            <a:ext cx="12192000" cy="136525"/>
          </a:xfrm>
          <a:prstGeom prst="rect">
            <a:avLst/>
          </a:prstGeom>
          <a:solidFill>
            <a:srgbClr val="75B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8E01C8-BB59-41C5-BB90-604F4EA89856}"/>
              </a:ext>
            </a:extLst>
          </p:cNvPr>
          <p:cNvPicPr>
            <a:picLocks noChangeAspect="1"/>
          </p:cNvPicPr>
          <p:nvPr userDrawn="1"/>
        </p:nvPicPr>
        <p:blipFill>
          <a:blip r:embed="rId2">
            <a:lum bright="70000" contrast="-70000"/>
            <a:extLst>
              <a:ext uri="{28A0092B-C50C-407E-A947-70E740481C1C}">
                <a14:useLocalDpi xmlns:a14="http://schemas.microsoft.com/office/drawing/2010/main" val="0"/>
              </a:ext>
            </a:extLst>
          </a:blip>
          <a:stretch>
            <a:fillRect/>
          </a:stretch>
        </p:blipFill>
        <p:spPr>
          <a:xfrm>
            <a:off x="10816873" y="5873553"/>
            <a:ext cx="1119226" cy="714628"/>
          </a:xfrm>
          <a:prstGeom prst="rect">
            <a:avLst/>
          </a:prstGeom>
        </p:spPr>
      </p:pic>
      <p:sp>
        <p:nvSpPr>
          <p:cNvPr id="6" name="Slide Number Placeholder 7">
            <a:extLst>
              <a:ext uri="{FF2B5EF4-FFF2-40B4-BE49-F238E27FC236}">
                <a16:creationId xmlns:a16="http://schemas.microsoft.com/office/drawing/2014/main" id="{563A323D-12B1-4D63-990C-BCCDDFCA4663}"/>
              </a:ext>
            </a:extLst>
          </p:cNvPr>
          <p:cNvSpPr>
            <a:spLocks noGrp="1"/>
          </p:cNvSpPr>
          <p:nvPr>
            <p:ph type="sldNum" sz="quarter" idx="10"/>
          </p:nvPr>
        </p:nvSpPr>
        <p:spPr>
          <a:xfrm>
            <a:off x="173181" y="6211065"/>
            <a:ext cx="2743200" cy="365125"/>
          </a:xfrm>
        </p:spPr>
        <p:txBody>
          <a:bodyPr/>
          <a:lstStyle>
            <a:lvl1pPr algn="l">
              <a:defRPr/>
            </a:lvl1pPr>
          </a:lstStyle>
          <a:p>
            <a:pPr algn="l"/>
            <a:fld id="{05B47EE0-0EBD-2941-8F1F-1A4BDCC430D4}" type="slidenum">
              <a:rPr lang="en-US" smtClean="0"/>
              <a:pPr algn="l"/>
              <a:t>‹#›</a:t>
            </a:fld>
            <a:endParaRPr lang="en-US"/>
          </a:p>
        </p:txBody>
      </p:sp>
      <p:sp>
        <p:nvSpPr>
          <p:cNvPr id="2" name="Title 1">
            <a:extLst>
              <a:ext uri="{FF2B5EF4-FFF2-40B4-BE49-F238E27FC236}">
                <a16:creationId xmlns:a16="http://schemas.microsoft.com/office/drawing/2014/main" id="{4FA684B4-5040-4FC4-934C-9CCA131DDDA5}"/>
              </a:ext>
            </a:extLst>
          </p:cNvPr>
          <p:cNvSpPr>
            <a:spLocks noGrp="1"/>
          </p:cNvSpPr>
          <p:nvPr>
            <p:ph type="title"/>
          </p:nvPr>
        </p:nvSpPr>
        <p:spPr/>
        <p:txBody>
          <a:bodyPr/>
          <a:lstStyle>
            <a:lvl1pPr>
              <a:defRPr>
                <a:solidFill>
                  <a:srgbClr val="0864B2"/>
                </a:solidFill>
              </a:defRPr>
            </a:lvl1pPr>
          </a:lstStyle>
          <a:p>
            <a:r>
              <a:rPr lang="en-US"/>
              <a:t>Click to edit Master title style</a:t>
            </a:r>
          </a:p>
        </p:txBody>
      </p:sp>
    </p:spTree>
    <p:extLst>
      <p:ext uri="{BB962C8B-B14F-4D97-AF65-F5344CB8AC3E}">
        <p14:creationId xmlns:p14="http://schemas.microsoft.com/office/powerpoint/2010/main" val="4205354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DB4D5-CC1B-C4AC-973F-C7BC3E8879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DD1904-2D96-400F-19F9-067816FAE71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BDD33C-A472-C1AF-2681-B879A24202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C844F7-7A67-7AEC-BE80-3FBE54F2F102}"/>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6" name="Footer Placeholder 5">
            <a:extLst>
              <a:ext uri="{FF2B5EF4-FFF2-40B4-BE49-F238E27FC236}">
                <a16:creationId xmlns:a16="http://schemas.microsoft.com/office/drawing/2014/main" id="{0B688730-5C26-74FE-8974-CFF7CB6AA6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3308B0-A606-670D-D7BF-9D0D14725842}"/>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200176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7AE66-3CCC-187A-7118-56D8FD509C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B75789A-3457-6E5D-1E58-F1E00F2FBB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EE8182-E8DB-9C6C-F5D8-0B1AC45D4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6DFFC78-0C54-B86E-151C-2105E0E25B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A74434-06FC-CF0C-2797-97811A8F69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83DE69-7BC4-5952-5E23-CF7B4AC59F79}"/>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8" name="Footer Placeholder 7">
            <a:extLst>
              <a:ext uri="{FF2B5EF4-FFF2-40B4-BE49-F238E27FC236}">
                <a16:creationId xmlns:a16="http://schemas.microsoft.com/office/drawing/2014/main" id="{78ABFE11-256E-B464-023A-48F2E72ED38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7BC656F-7ED7-B8B6-A26C-EBFA8B243438}"/>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180821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643B0-63EA-2A04-5D11-7C41E081A80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9D95609-44E9-7548-24CF-917A50699954}"/>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4" name="Footer Placeholder 3">
            <a:extLst>
              <a:ext uri="{FF2B5EF4-FFF2-40B4-BE49-F238E27FC236}">
                <a16:creationId xmlns:a16="http://schemas.microsoft.com/office/drawing/2014/main" id="{7C89F603-674B-41B3-05D4-4AB8FF499B9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A080EF-B3EB-5B6D-4A2E-833103D8F239}"/>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884375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0703B9-2DA1-1049-838E-61EB23F448FB}"/>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3" name="Footer Placeholder 2">
            <a:extLst>
              <a:ext uri="{FF2B5EF4-FFF2-40B4-BE49-F238E27FC236}">
                <a16:creationId xmlns:a16="http://schemas.microsoft.com/office/drawing/2014/main" id="{52795706-A7E4-6351-4CE0-D3E844EDE8C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3E3017D-BF7C-FAA0-368D-AE463EA56193}"/>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444566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EA8A6-BD8F-9645-2DA3-2DF7FDB9B0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21AA873-53F4-6ECE-6C8D-7D188B6C7A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B62F06-BBF5-94B5-1CDB-891A8FCE45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28A508-4DFB-DE49-FCFE-EE446462D96C}"/>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6" name="Footer Placeholder 5">
            <a:extLst>
              <a:ext uri="{FF2B5EF4-FFF2-40B4-BE49-F238E27FC236}">
                <a16:creationId xmlns:a16="http://schemas.microsoft.com/office/drawing/2014/main" id="{63C9F38C-5335-08E1-B6FD-48A0B78329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61901E-9107-758F-373A-4BB4D9F5CAFD}"/>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3777430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03182-90F7-0797-F169-171847CDAF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8A63374-9D13-CBE7-86DE-79E03F5571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FDD0CA-976F-FF32-B31C-65B98482FA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6AA8C6-9B83-A550-E967-6CCCF71A04CA}"/>
              </a:ext>
            </a:extLst>
          </p:cNvPr>
          <p:cNvSpPr>
            <a:spLocks noGrp="1"/>
          </p:cNvSpPr>
          <p:nvPr>
            <p:ph type="dt" sz="half" idx="10"/>
          </p:nvPr>
        </p:nvSpPr>
        <p:spPr/>
        <p:txBody>
          <a:bodyPr/>
          <a:lstStyle/>
          <a:p>
            <a:fld id="{5C752677-7D0F-48EE-BB09-A42E07C9CD23}" type="datetimeFigureOut">
              <a:rPr lang="en-US" smtClean="0"/>
              <a:t>9/7/2023</a:t>
            </a:fld>
            <a:endParaRPr lang="en-US"/>
          </a:p>
        </p:txBody>
      </p:sp>
      <p:sp>
        <p:nvSpPr>
          <p:cNvPr id="6" name="Footer Placeholder 5">
            <a:extLst>
              <a:ext uri="{FF2B5EF4-FFF2-40B4-BE49-F238E27FC236}">
                <a16:creationId xmlns:a16="http://schemas.microsoft.com/office/drawing/2014/main" id="{450D50C6-47E2-FC35-3902-8DD313D873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35CE99-FCB8-A954-3B51-8119A2486B51}"/>
              </a:ext>
            </a:extLst>
          </p:cNvPr>
          <p:cNvSpPr>
            <a:spLocks noGrp="1"/>
          </p:cNvSpPr>
          <p:nvPr>
            <p:ph type="sldNum" sz="quarter" idx="12"/>
          </p:nvPr>
        </p:nvSpPr>
        <p:spPr/>
        <p:txBody>
          <a:bodyPr/>
          <a:lstStyle/>
          <a:p>
            <a:fld id="{882CE22D-1BD2-4B41-A993-7072E9863403}" type="slidenum">
              <a:rPr lang="en-US" smtClean="0"/>
              <a:t>‹#›</a:t>
            </a:fld>
            <a:endParaRPr lang="en-US"/>
          </a:p>
        </p:txBody>
      </p:sp>
    </p:spTree>
    <p:extLst>
      <p:ext uri="{BB962C8B-B14F-4D97-AF65-F5344CB8AC3E}">
        <p14:creationId xmlns:p14="http://schemas.microsoft.com/office/powerpoint/2010/main" val="1604480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theme" Target="../theme/theme2.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05146B-144A-78D0-FA9F-EFB51E9207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440480D-1800-24A9-2F42-C191D6177E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090D24-D23E-8D27-2B17-AAB31AC415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752677-7D0F-48EE-BB09-A42E07C9CD23}" type="datetimeFigureOut">
              <a:rPr lang="en-US" smtClean="0"/>
              <a:t>9/7/2023</a:t>
            </a:fld>
            <a:endParaRPr lang="en-US"/>
          </a:p>
        </p:txBody>
      </p:sp>
      <p:sp>
        <p:nvSpPr>
          <p:cNvPr id="5" name="Footer Placeholder 4">
            <a:extLst>
              <a:ext uri="{FF2B5EF4-FFF2-40B4-BE49-F238E27FC236}">
                <a16:creationId xmlns:a16="http://schemas.microsoft.com/office/drawing/2014/main" id="{E4BAFF04-5EA6-8C5F-9CA2-464AED962A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AA7CC9-38A5-0E2D-8326-DE720E5542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2CE22D-1BD2-4B41-A993-7072E9863403}" type="slidenum">
              <a:rPr lang="en-US" smtClean="0"/>
              <a:t>‹#›</a:t>
            </a:fld>
            <a:endParaRPr lang="en-US"/>
          </a:p>
        </p:txBody>
      </p:sp>
    </p:spTree>
    <p:extLst>
      <p:ext uri="{BB962C8B-B14F-4D97-AF65-F5344CB8AC3E}">
        <p14:creationId xmlns:p14="http://schemas.microsoft.com/office/powerpoint/2010/main" val="190664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9B85C6-4B78-FA55-FE91-3CA5A3DCDA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176847-96C6-DB1A-02D9-039C735503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D58B0617-FA5B-65CB-BCC6-40867530B5B1}"/>
              </a:ext>
            </a:extLst>
          </p:cNvPr>
          <p:cNvSpPr>
            <a:spLocks noGrp="1"/>
          </p:cNvSpPr>
          <p:nvPr>
            <p:ph type="sldNum" sz="quarter" idx="4"/>
          </p:nvPr>
        </p:nvSpPr>
        <p:spPr>
          <a:xfrm>
            <a:off x="9284368" y="630354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47EE0-0EBD-2941-8F1F-1A4BDCC430D4}" type="slidenum">
              <a:rPr lang="en-US" smtClean="0"/>
              <a:t>‹#›</a:t>
            </a:fld>
            <a:endParaRPr lang="en-US"/>
          </a:p>
        </p:txBody>
      </p:sp>
    </p:spTree>
    <p:extLst>
      <p:ext uri="{BB962C8B-B14F-4D97-AF65-F5344CB8AC3E}">
        <p14:creationId xmlns:p14="http://schemas.microsoft.com/office/powerpoint/2010/main" val="71476503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hyperlink" Target="https://www.publicdomainpictures.net/en/view-image.php?image=186683&amp;picture=raised-hands" TargetMode="External"/><Relationship Id="rId2" Type="http://schemas.openxmlformats.org/officeDocument/2006/relationships/image" Target="../media/image29.jp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C8940-3557-D3D8-D319-3B3D72291D32}"/>
              </a:ext>
            </a:extLst>
          </p:cNvPr>
          <p:cNvSpPr>
            <a:spLocks noGrp="1"/>
          </p:cNvSpPr>
          <p:nvPr>
            <p:ph type="ctrTitle"/>
          </p:nvPr>
        </p:nvSpPr>
        <p:spPr>
          <a:xfrm>
            <a:off x="5987453" y="3553543"/>
            <a:ext cx="6092298" cy="2883512"/>
          </a:xfrm>
        </p:spPr>
        <p:txBody>
          <a:bodyPr>
            <a:normAutofit fontScale="90000"/>
          </a:bodyPr>
          <a:lstStyle/>
          <a:p>
            <a:br>
              <a:rPr kumimoji="0" lang="en-US" altLang="en-US" sz="3000" b="1" i="0" u="none" strike="noStrike" kern="1200" cap="none" spc="0" normalizeH="0" baseline="0" noProof="0" dirty="0">
                <a:ln>
                  <a:noFill/>
                </a:ln>
                <a:effectLst/>
                <a:uLnTx/>
                <a:uFillTx/>
                <a:latin typeface="TT Norms"/>
                <a:ea typeface="+mj-ea"/>
                <a:cs typeface="Arial"/>
              </a:rPr>
            </a:br>
            <a:r>
              <a:rPr kumimoji="0" lang="en-US" altLang="en-US" sz="3000" b="1" i="0" u="none" strike="noStrike" kern="1200" cap="none" spc="0" normalizeH="0" baseline="0" noProof="0" dirty="0">
                <a:ln>
                  <a:noFill/>
                </a:ln>
                <a:effectLst/>
                <a:uLnTx/>
                <a:uFillTx/>
                <a:latin typeface="TT Norms"/>
                <a:ea typeface="+mj-ea"/>
                <a:cs typeface="Arial"/>
              </a:rPr>
              <a:t>Office of Exceptional Student Education</a:t>
            </a:r>
            <a:br>
              <a:rPr kumimoji="0" lang="en-US" altLang="en-US" sz="3000" b="1" i="0" u="none" strike="noStrike" kern="1200" cap="none" spc="0" normalizeH="0" baseline="0" noProof="0" dirty="0">
                <a:ln>
                  <a:noFill/>
                </a:ln>
                <a:effectLst/>
                <a:uLnTx/>
                <a:uFillTx/>
                <a:latin typeface="TT Norms"/>
                <a:ea typeface="+mj-ea"/>
                <a:cs typeface="Arial"/>
              </a:rPr>
            </a:br>
            <a:br>
              <a:rPr kumimoji="0" lang="en-US" altLang="en-US" sz="2200" b="0" i="1" u="none" strike="noStrike" kern="1200" cap="none" spc="0" normalizeH="0" baseline="0" noProof="0" dirty="0">
                <a:ln>
                  <a:noFill/>
                </a:ln>
                <a:effectLst/>
                <a:uLnTx/>
                <a:uFillTx/>
                <a:latin typeface="TT Norms"/>
                <a:ea typeface="+mj-ea"/>
                <a:cs typeface="Arial"/>
              </a:rPr>
            </a:br>
            <a:r>
              <a:rPr lang="en-US" altLang="en-US" sz="2600" b="1" dirty="0">
                <a:latin typeface="TT Norms"/>
                <a:cs typeface="Arial"/>
              </a:rPr>
              <a:t>Gifted and Talented Education</a:t>
            </a:r>
            <a:br>
              <a:rPr lang="en-US" altLang="en-US" sz="2800" b="0" i="1" dirty="0">
                <a:latin typeface="TT Norms"/>
                <a:cs typeface="Arial"/>
              </a:rPr>
            </a:br>
            <a:r>
              <a:rPr lang="en-US" altLang="en-US" sz="2200" b="0" i="1" dirty="0">
                <a:latin typeface="TT Norms"/>
                <a:cs typeface="Arial"/>
              </a:rPr>
              <a:t>Valeria Jackson, Ph.D., Sr. Director</a:t>
            </a:r>
            <a:br>
              <a:rPr lang="en-US" altLang="en-US" sz="2200" b="0" i="1" dirty="0">
                <a:latin typeface="TT Norms"/>
                <a:cs typeface="Arial"/>
              </a:rPr>
            </a:br>
            <a:br>
              <a:rPr lang="en-US" altLang="en-US" sz="2200" i="1" dirty="0">
                <a:latin typeface="TT Norms"/>
                <a:cs typeface="Arial"/>
              </a:rPr>
            </a:br>
            <a:r>
              <a:rPr lang="en-US" sz="2200" i="1" dirty="0" err="1">
                <a:ea typeface="+mj-lt"/>
                <a:cs typeface="+mj-lt"/>
              </a:rPr>
              <a:t>Lohren</a:t>
            </a:r>
            <a:r>
              <a:rPr lang="en-US" sz="2200" i="1" dirty="0">
                <a:ea typeface="+mj-lt"/>
                <a:cs typeface="+mj-lt"/>
              </a:rPr>
              <a:t> </a:t>
            </a:r>
            <a:r>
              <a:rPr lang="en-US" sz="2200" i="1" dirty="0" err="1">
                <a:ea typeface="+mj-lt"/>
                <a:cs typeface="+mj-lt"/>
              </a:rPr>
              <a:t>Nzoma</a:t>
            </a:r>
            <a:r>
              <a:rPr lang="en-US" sz="2200" i="1" dirty="0">
                <a:ea typeface="+mj-lt"/>
                <a:cs typeface="+mj-lt"/>
              </a:rPr>
              <a:t>, Asst. Superintendent</a:t>
            </a:r>
            <a:br>
              <a:rPr lang="en-US" sz="2200" i="1" dirty="0">
                <a:ea typeface="+mj-lt"/>
                <a:cs typeface="+mj-lt"/>
              </a:rPr>
            </a:br>
            <a:r>
              <a:rPr lang="en-US" sz="2200" i="1" dirty="0">
                <a:ea typeface="+mj-lt"/>
                <a:cs typeface="+mj-lt"/>
              </a:rPr>
              <a:t>Michelle DeJaeger, Executive Director</a:t>
            </a:r>
            <a:br>
              <a:rPr lang="en-US" dirty="0"/>
            </a:br>
            <a:br>
              <a:rPr lang="en-US" altLang="en-US" sz="2200" i="1" dirty="0">
                <a:latin typeface="TT Norms"/>
                <a:cs typeface="Arial"/>
              </a:rPr>
            </a:br>
            <a:endParaRPr lang="en-US" altLang="en-US" sz="2200" i="1" dirty="0">
              <a:latin typeface="TT Norms"/>
              <a:cs typeface="Arial"/>
            </a:endParaRPr>
          </a:p>
        </p:txBody>
      </p:sp>
      <p:sp>
        <p:nvSpPr>
          <p:cNvPr id="3" name="TextBox 2">
            <a:extLst>
              <a:ext uri="{FF2B5EF4-FFF2-40B4-BE49-F238E27FC236}">
                <a16:creationId xmlns:a16="http://schemas.microsoft.com/office/drawing/2014/main" id="{5FCF53EA-0277-EE35-6061-AC92C131A4B2}"/>
              </a:ext>
            </a:extLst>
          </p:cNvPr>
          <p:cNvSpPr txBox="1"/>
          <p:nvPr/>
        </p:nvSpPr>
        <p:spPr>
          <a:xfrm>
            <a:off x="6654324" y="354984"/>
            <a:ext cx="4545867" cy="3170099"/>
          </a:xfrm>
          <a:prstGeom prst="rect">
            <a:avLst/>
          </a:prstGeom>
          <a:noFill/>
        </p:spPr>
        <p:txBody>
          <a:bodyPr wrap="square" rtlCol="0">
            <a:spAutoFit/>
          </a:bodyPr>
          <a:lstStyle/>
          <a:p>
            <a:pPr algn="ctr"/>
            <a:r>
              <a:rPr lang="en-US" sz="4000" b="1" dirty="0">
                <a:solidFill>
                  <a:schemeClr val="bg1"/>
                </a:solidFill>
              </a:rPr>
              <a:t>GATE Parent Engagement Session</a:t>
            </a:r>
          </a:p>
          <a:p>
            <a:pPr algn="ctr"/>
            <a:r>
              <a:rPr lang="en-US" sz="3000" b="1" i="1" dirty="0">
                <a:solidFill>
                  <a:schemeClr val="bg1"/>
                </a:solidFill>
              </a:rPr>
              <a:t>Instructional Modification and Enrichment for Gifted, Talented and Twice-Exceptional Learners</a:t>
            </a:r>
          </a:p>
        </p:txBody>
      </p:sp>
    </p:spTree>
    <p:extLst>
      <p:ext uri="{BB962C8B-B14F-4D97-AF65-F5344CB8AC3E}">
        <p14:creationId xmlns:p14="http://schemas.microsoft.com/office/powerpoint/2010/main" val="36528368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098C2-C755-C6A0-C39E-62829DA6E034}"/>
              </a:ext>
            </a:extLst>
          </p:cNvPr>
          <p:cNvSpPr>
            <a:spLocks noGrp="1"/>
          </p:cNvSpPr>
          <p:nvPr>
            <p:ph type="title"/>
          </p:nvPr>
        </p:nvSpPr>
        <p:spPr>
          <a:xfrm>
            <a:off x="232541" y="0"/>
            <a:ext cx="10515600" cy="1325563"/>
          </a:xfrm>
        </p:spPr>
        <p:txBody>
          <a:bodyPr>
            <a:normAutofit/>
          </a:bodyPr>
          <a:lstStyle/>
          <a:p>
            <a:pPr algn="ctr"/>
            <a:r>
              <a:rPr lang="en-US" sz="3000" dirty="0"/>
              <a:t>Key Programming Strategies to Accommodate Gifted, Talented and Twice-Exceptional Learners</a:t>
            </a:r>
          </a:p>
        </p:txBody>
      </p:sp>
      <p:pic>
        <p:nvPicPr>
          <p:cNvPr id="1026" name="Picture 2">
            <a:extLst>
              <a:ext uri="{FF2B5EF4-FFF2-40B4-BE49-F238E27FC236}">
                <a16:creationId xmlns:a16="http://schemas.microsoft.com/office/drawing/2014/main" id="{A7600D20-7B7E-6354-6C54-9729A5922E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8513" y="1923019"/>
            <a:ext cx="7007291" cy="4490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7082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E3EE89E-0A65-4155-A90E-F31B00F709D1}"/>
              </a:ext>
            </a:extLst>
          </p:cNvPr>
          <p:cNvSpPr txBox="1"/>
          <p:nvPr/>
        </p:nvSpPr>
        <p:spPr>
          <a:xfrm>
            <a:off x="3048000" y="3238472"/>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a:ea typeface="+mn-ea"/>
                <a:cs typeface="+mn-cs"/>
              </a:rPr>
              <a:t> </a:t>
            </a:r>
          </a:p>
        </p:txBody>
      </p:sp>
      <p:pic>
        <p:nvPicPr>
          <p:cNvPr id="14" name="Picture 13" descr="Many colorful hands in a row&#10;&#10;Description automatically generated">
            <a:extLst>
              <a:ext uri="{FF2B5EF4-FFF2-40B4-BE49-F238E27FC236}">
                <a16:creationId xmlns:a16="http://schemas.microsoft.com/office/drawing/2014/main" id="{8EC742B4-1059-88C3-DB4C-AE97E086333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466458" y="1810513"/>
            <a:ext cx="6677542" cy="26111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5" name="TextBox 14">
            <a:extLst>
              <a:ext uri="{FF2B5EF4-FFF2-40B4-BE49-F238E27FC236}">
                <a16:creationId xmlns:a16="http://schemas.microsoft.com/office/drawing/2014/main" id="{8F256ED8-0CA4-2269-9969-AF876750D019}"/>
              </a:ext>
            </a:extLst>
          </p:cNvPr>
          <p:cNvSpPr txBox="1"/>
          <p:nvPr/>
        </p:nvSpPr>
        <p:spPr>
          <a:xfrm>
            <a:off x="2061210" y="574548"/>
            <a:ext cx="7677150" cy="923330"/>
          </a:xfrm>
          <a:prstGeom prst="rect">
            <a:avLst/>
          </a:prstGeom>
          <a:noFill/>
        </p:spPr>
        <p:txBody>
          <a:bodyPr wrap="square" rtlCol="0">
            <a:spAutoFit/>
          </a:bodyPr>
          <a:lstStyle/>
          <a:p>
            <a:pPr algn="ctr"/>
            <a:r>
              <a:rPr lang="en-US" sz="5400" b="1" dirty="0">
                <a:solidFill>
                  <a:schemeClr val="tx2">
                    <a:lumMod val="75000"/>
                  </a:schemeClr>
                </a:solidFill>
              </a:rPr>
              <a:t>Questions?</a:t>
            </a:r>
          </a:p>
        </p:txBody>
      </p:sp>
    </p:spTree>
    <p:extLst>
      <p:ext uri="{BB962C8B-B14F-4D97-AF65-F5344CB8AC3E}">
        <p14:creationId xmlns:p14="http://schemas.microsoft.com/office/powerpoint/2010/main" val="3847112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098C2-C755-C6A0-C39E-62829DA6E034}"/>
              </a:ext>
            </a:extLst>
          </p:cNvPr>
          <p:cNvSpPr>
            <a:spLocks noGrp="1"/>
          </p:cNvSpPr>
          <p:nvPr>
            <p:ph type="title"/>
          </p:nvPr>
        </p:nvSpPr>
        <p:spPr>
          <a:xfrm>
            <a:off x="232541" y="146304"/>
            <a:ext cx="10515600" cy="1325563"/>
          </a:xfrm>
        </p:spPr>
        <p:txBody>
          <a:bodyPr>
            <a:normAutofit/>
          </a:bodyPr>
          <a:lstStyle/>
          <a:p>
            <a:pPr algn="ctr"/>
            <a:r>
              <a:rPr lang="en-US" sz="3000" dirty="0"/>
              <a:t>Gifted Parent Advisory Council (G-PAC)</a:t>
            </a:r>
          </a:p>
        </p:txBody>
      </p:sp>
      <p:sp>
        <p:nvSpPr>
          <p:cNvPr id="3" name="TextBox 2">
            <a:extLst>
              <a:ext uri="{FF2B5EF4-FFF2-40B4-BE49-F238E27FC236}">
                <a16:creationId xmlns:a16="http://schemas.microsoft.com/office/drawing/2014/main" id="{BA6EF2FE-A71B-4FD9-345D-04AA7160E583}"/>
              </a:ext>
            </a:extLst>
          </p:cNvPr>
          <p:cNvSpPr txBox="1"/>
          <p:nvPr/>
        </p:nvSpPr>
        <p:spPr>
          <a:xfrm>
            <a:off x="2084832" y="2267712"/>
            <a:ext cx="8138160" cy="1200329"/>
          </a:xfrm>
          <a:prstGeom prst="rect">
            <a:avLst/>
          </a:prstGeom>
          <a:noFill/>
        </p:spPr>
        <p:txBody>
          <a:bodyPr wrap="square" rtlCol="0">
            <a:spAutoFit/>
          </a:bodyPr>
          <a:lstStyle/>
          <a:p>
            <a:pPr algn="ctr"/>
            <a:r>
              <a:rPr lang="en-US" b="1" dirty="0">
                <a:solidFill>
                  <a:schemeClr val="tx2">
                    <a:lumMod val="75000"/>
                  </a:schemeClr>
                </a:solidFill>
              </a:rPr>
              <a:t>Meeting Schedule – 3</a:t>
            </a:r>
            <a:r>
              <a:rPr lang="en-US" b="1" baseline="30000" dirty="0">
                <a:solidFill>
                  <a:schemeClr val="tx2">
                    <a:lumMod val="75000"/>
                  </a:schemeClr>
                </a:solidFill>
              </a:rPr>
              <a:t>rd</a:t>
            </a:r>
            <a:r>
              <a:rPr lang="en-US" b="1" dirty="0">
                <a:solidFill>
                  <a:schemeClr val="tx2">
                    <a:lumMod val="75000"/>
                  </a:schemeClr>
                </a:solidFill>
              </a:rPr>
              <a:t> Wednesday of each month (September – June)</a:t>
            </a:r>
          </a:p>
          <a:p>
            <a:r>
              <a:rPr lang="en-US" b="1" dirty="0">
                <a:solidFill>
                  <a:schemeClr val="tx2">
                    <a:lumMod val="75000"/>
                  </a:schemeClr>
                </a:solidFill>
              </a:rPr>
              <a:t>  </a:t>
            </a:r>
          </a:p>
          <a:p>
            <a:r>
              <a:rPr lang="en-US" b="1" dirty="0">
                <a:solidFill>
                  <a:schemeClr val="tx2">
                    <a:lumMod val="75000"/>
                  </a:schemeClr>
                </a:solidFill>
              </a:rPr>
              <a:t>   First G-PAC Meeting</a:t>
            </a:r>
            <a:r>
              <a:rPr lang="en-US" dirty="0">
                <a:solidFill>
                  <a:schemeClr val="tx2">
                    <a:lumMod val="75000"/>
                  </a:schemeClr>
                </a:solidFill>
              </a:rPr>
              <a:t>:  Wed, Sept 20, 2023 – 5:30 – 6:30 pm on TEAMS</a:t>
            </a:r>
            <a:endParaRPr lang="en-US" b="1" dirty="0">
              <a:solidFill>
                <a:schemeClr val="tx2">
                  <a:lumMod val="75000"/>
                </a:schemeClr>
              </a:solidFill>
            </a:endParaRPr>
          </a:p>
          <a:p>
            <a:pPr algn="ctr"/>
            <a:endParaRPr lang="en-US" b="1" dirty="0"/>
          </a:p>
        </p:txBody>
      </p:sp>
    </p:spTree>
    <p:extLst>
      <p:ext uri="{BB962C8B-B14F-4D97-AF65-F5344CB8AC3E}">
        <p14:creationId xmlns:p14="http://schemas.microsoft.com/office/powerpoint/2010/main" val="1348648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1C4252A-287C-7EEA-FD54-3B41C6BED442}"/>
              </a:ext>
            </a:extLst>
          </p:cNvPr>
          <p:cNvSpPr>
            <a:spLocks noGrp="1"/>
          </p:cNvSpPr>
          <p:nvPr>
            <p:ph type="title"/>
          </p:nvPr>
        </p:nvSpPr>
        <p:spPr>
          <a:xfrm>
            <a:off x="686890" y="95733"/>
            <a:ext cx="10515600" cy="1156996"/>
          </a:xfrm>
        </p:spPr>
        <p:txBody>
          <a:bodyPr>
            <a:normAutofit/>
          </a:bodyPr>
          <a:lstStyle/>
          <a:p>
            <a:pPr algn="ctr"/>
            <a:r>
              <a:rPr lang="en-US" sz="3600" b="1" dirty="0">
                <a:solidFill>
                  <a:schemeClr val="tx1"/>
                </a:solidFill>
              </a:rPr>
              <a:t>2023 Matter of Equity Summer Institute</a:t>
            </a:r>
            <a:endParaRPr lang="en-US" sz="3400" dirty="0">
              <a:solidFill>
                <a:schemeClr val="tx2">
                  <a:lumMod val="75000"/>
                </a:schemeClr>
              </a:solidFill>
            </a:endParaRPr>
          </a:p>
        </p:txBody>
      </p:sp>
      <p:sp>
        <p:nvSpPr>
          <p:cNvPr id="3" name="TextBox 2">
            <a:extLst>
              <a:ext uri="{FF2B5EF4-FFF2-40B4-BE49-F238E27FC236}">
                <a16:creationId xmlns:a16="http://schemas.microsoft.com/office/drawing/2014/main" id="{E4CFBF21-36D6-6CCC-54EC-7A8B22A6FA5D}"/>
              </a:ext>
            </a:extLst>
          </p:cNvPr>
          <p:cNvSpPr txBox="1"/>
          <p:nvPr/>
        </p:nvSpPr>
        <p:spPr>
          <a:xfrm>
            <a:off x="686889" y="1169831"/>
            <a:ext cx="6395045" cy="4971617"/>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100 teachers, administrators and ancillary staff from our GATE focus schools gathered at GVSU Detroit Center June 26-30, 2023, for intensive professional development in Gifted and Talented Education.  Training was facilitated by foremost national and international experts in the field.</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Our teachers were trained in: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Culturally responsive, equitable instruction for gifted and talented students from diverse cultural, linguistic and socio-economic backgrounds </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solidFill>
                  <a:srgbClr val="000000"/>
                </a:solidFill>
                <a:latin typeface="Arial" panose="020B0604020202020204"/>
              </a:rPr>
              <a:t>Strength-based i</a:t>
            </a:r>
            <a:r>
              <a:rPr kumimoji="0" lang="en-US" b="0" i="0" u="none" strike="noStrike" kern="1200" cap="none" spc="0" normalizeH="0" baseline="0" noProof="0" dirty="0" err="1">
                <a:ln>
                  <a:noFill/>
                </a:ln>
                <a:solidFill>
                  <a:srgbClr val="000000"/>
                </a:solidFill>
                <a:effectLst/>
                <a:uLnTx/>
                <a:uFillTx/>
                <a:latin typeface="Arial" panose="020B0604020202020204"/>
                <a:ea typeface="+mn-ea"/>
                <a:cs typeface="+mn-cs"/>
              </a:rPr>
              <a:t>nstructional</a:t>
            </a: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 strategies for meeting the intellectual needs of gifted and talented learners.</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Supporting the unique socio-emotional needs of gifted and talented learners.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rgbClr val="000000"/>
                </a:solidFill>
                <a:effectLst/>
                <a:uLnTx/>
                <a:uFillTx/>
                <a:latin typeface="Arial" panose="020B0604020202020204"/>
                <a:ea typeface="+mn-ea"/>
                <a:cs typeface="+mn-cs"/>
              </a:rPr>
              <a:t>Our ancillary staff were trained in identification and evaluation of learners who may be twice-exceptional--children who have a learning or developmental disability and are also gifted.</a:t>
            </a:r>
          </a:p>
        </p:txBody>
      </p:sp>
      <p:pic>
        <p:nvPicPr>
          <p:cNvPr id="4" name="Picture 3">
            <a:extLst>
              <a:ext uri="{FF2B5EF4-FFF2-40B4-BE49-F238E27FC236}">
                <a16:creationId xmlns:a16="http://schemas.microsoft.com/office/drawing/2014/main" id="{63DE810D-77E7-9F23-8FFC-24EC0D0EF8CC}"/>
              </a:ext>
            </a:extLst>
          </p:cNvPr>
          <p:cNvPicPr>
            <a:picLocks noChangeAspect="1"/>
          </p:cNvPicPr>
          <p:nvPr/>
        </p:nvPicPr>
        <p:blipFill>
          <a:blip r:embed="rId2"/>
          <a:stretch>
            <a:fillRect/>
          </a:stretch>
        </p:blipFill>
        <p:spPr>
          <a:xfrm>
            <a:off x="7993991" y="1008360"/>
            <a:ext cx="3248074" cy="3161619"/>
          </a:xfrm>
          <a:prstGeom prst="rect">
            <a:avLst/>
          </a:prstGeom>
        </p:spPr>
      </p:pic>
    </p:spTree>
    <p:extLst>
      <p:ext uri="{BB962C8B-B14F-4D97-AF65-F5344CB8AC3E}">
        <p14:creationId xmlns:p14="http://schemas.microsoft.com/office/powerpoint/2010/main" val="17829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3B0D2-F184-0468-280B-A0F947F4F966}"/>
              </a:ext>
            </a:extLst>
          </p:cNvPr>
          <p:cNvSpPr>
            <a:spLocks noGrp="1"/>
          </p:cNvSpPr>
          <p:nvPr>
            <p:ph type="title"/>
          </p:nvPr>
        </p:nvSpPr>
        <p:spPr>
          <a:xfrm>
            <a:off x="838200" y="98076"/>
            <a:ext cx="10515600" cy="977899"/>
          </a:xfrm>
        </p:spPr>
        <p:txBody>
          <a:bodyPr>
            <a:normAutofit fontScale="90000"/>
          </a:bodyPr>
          <a:lstStyle/>
          <a:p>
            <a:pPr algn="ctr"/>
            <a:br>
              <a:rPr lang="en-US" sz="4000" dirty="0">
                <a:solidFill>
                  <a:schemeClr val="tx2">
                    <a:lumMod val="75000"/>
                  </a:schemeClr>
                </a:solidFill>
              </a:rPr>
            </a:br>
            <a:r>
              <a:rPr lang="en-US" sz="4000" dirty="0">
                <a:solidFill>
                  <a:schemeClr val="tx2">
                    <a:lumMod val="75000"/>
                  </a:schemeClr>
                </a:solidFill>
              </a:rPr>
              <a:t>Teacher Support</a:t>
            </a:r>
          </a:p>
        </p:txBody>
      </p:sp>
      <p:sp>
        <p:nvSpPr>
          <p:cNvPr id="6" name="Text Placeholder 5">
            <a:extLst>
              <a:ext uri="{FF2B5EF4-FFF2-40B4-BE49-F238E27FC236}">
                <a16:creationId xmlns:a16="http://schemas.microsoft.com/office/drawing/2014/main" id="{B19C4D37-7D4C-EF50-673A-03EAC4190D42}"/>
              </a:ext>
            </a:extLst>
          </p:cNvPr>
          <p:cNvSpPr>
            <a:spLocks noGrp="1"/>
          </p:cNvSpPr>
          <p:nvPr>
            <p:ph type="body" idx="1"/>
          </p:nvPr>
        </p:nvSpPr>
        <p:spPr>
          <a:xfrm>
            <a:off x="113392" y="1558212"/>
            <a:ext cx="4029319" cy="3928188"/>
          </a:xfrm>
        </p:spPr>
        <p:txBody>
          <a:bodyPr>
            <a:normAutofit/>
          </a:bodyPr>
          <a:lstStyle/>
          <a:p>
            <a:r>
              <a:rPr lang="en-US" dirty="0"/>
              <a:t>In addition to continued support from the Office of Curriculum of Instruction, GATE teachers will continue to receive training and classroom  support from Javits Matter of Equity consultants and contractors and from the Department of Gifted and Talented Education.</a:t>
            </a:r>
          </a:p>
        </p:txBody>
      </p:sp>
      <p:pic>
        <p:nvPicPr>
          <p:cNvPr id="8" name="Picture 7" descr="A group of people sitting at a table&#10;&#10;Description automatically generated">
            <a:extLst>
              <a:ext uri="{FF2B5EF4-FFF2-40B4-BE49-F238E27FC236}">
                <a16:creationId xmlns:a16="http://schemas.microsoft.com/office/drawing/2014/main" id="{682ABF0A-CF57-3DCB-CF26-DE6E8C8BD3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5791" y="1539551"/>
            <a:ext cx="4424315" cy="3778897"/>
          </a:xfrm>
          <a:prstGeom prst="rect">
            <a:avLst/>
          </a:prstGeom>
        </p:spPr>
      </p:pic>
      <p:pic>
        <p:nvPicPr>
          <p:cNvPr id="10" name="Picture 9" descr="A group of people sitting at a table with laptops&#10;&#10;Description automatically generated">
            <a:extLst>
              <a:ext uri="{FF2B5EF4-FFF2-40B4-BE49-F238E27FC236}">
                <a16:creationId xmlns:a16="http://schemas.microsoft.com/office/drawing/2014/main" id="{C5875356-8398-1DB5-5488-41333F46E6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3186" y="172721"/>
            <a:ext cx="3111445" cy="3555682"/>
          </a:xfrm>
          <a:prstGeom prst="rect">
            <a:avLst/>
          </a:prstGeom>
        </p:spPr>
      </p:pic>
    </p:spTree>
    <p:extLst>
      <p:ext uri="{BB962C8B-B14F-4D97-AF65-F5344CB8AC3E}">
        <p14:creationId xmlns:p14="http://schemas.microsoft.com/office/powerpoint/2010/main" val="3829326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3B0D2-F184-0468-280B-A0F947F4F966}"/>
              </a:ext>
            </a:extLst>
          </p:cNvPr>
          <p:cNvSpPr>
            <a:spLocks noGrp="1"/>
          </p:cNvSpPr>
          <p:nvPr>
            <p:ph type="title"/>
          </p:nvPr>
        </p:nvSpPr>
        <p:spPr>
          <a:xfrm>
            <a:off x="838200" y="98076"/>
            <a:ext cx="10515600" cy="767111"/>
          </a:xfrm>
        </p:spPr>
        <p:txBody>
          <a:bodyPr>
            <a:normAutofit/>
          </a:bodyPr>
          <a:lstStyle/>
          <a:p>
            <a:pPr algn="ctr"/>
            <a:r>
              <a:rPr lang="en-US" sz="4000" dirty="0">
                <a:solidFill>
                  <a:schemeClr val="tx2">
                    <a:lumMod val="75000"/>
                  </a:schemeClr>
                </a:solidFill>
              </a:rPr>
              <a:t>Instruction for Gifted &amp; Talented Students</a:t>
            </a:r>
          </a:p>
        </p:txBody>
      </p:sp>
      <p:sp>
        <p:nvSpPr>
          <p:cNvPr id="3" name="Text Placeholder 2">
            <a:extLst>
              <a:ext uri="{FF2B5EF4-FFF2-40B4-BE49-F238E27FC236}">
                <a16:creationId xmlns:a16="http://schemas.microsoft.com/office/drawing/2014/main" id="{08CD1C7E-9BED-1AA2-C876-4443E63C58B7}"/>
              </a:ext>
            </a:extLst>
          </p:cNvPr>
          <p:cNvSpPr>
            <a:spLocks noGrp="1"/>
          </p:cNvSpPr>
          <p:nvPr>
            <p:ph type="body" idx="1"/>
          </p:nvPr>
        </p:nvSpPr>
        <p:spPr>
          <a:xfrm>
            <a:off x="461107" y="1031631"/>
            <a:ext cx="3767015" cy="1883507"/>
          </a:xfrm>
        </p:spPr>
        <p:txBody>
          <a:bodyPr vert="horz" lIns="91440" tIns="45720" rIns="91440" bIns="45720" rtlCol="0" anchor="t">
            <a:normAutofit fontScale="92500" lnSpcReduction="10000"/>
          </a:bodyPr>
          <a:lstStyle/>
          <a:p>
            <a:r>
              <a:rPr lang="en-US" sz="2800" b="1" i="1" dirty="0">
                <a:solidFill>
                  <a:schemeClr val="tx2">
                    <a:lumMod val="75000"/>
                  </a:schemeClr>
                </a:solidFill>
              </a:rPr>
              <a:t>What it is not…</a:t>
            </a:r>
          </a:p>
          <a:p>
            <a:pPr marL="342900" indent="-342900">
              <a:buFont typeface="Arial" panose="020B0604020202020204" pitchFamily="34" charset="0"/>
              <a:buChar char="•"/>
            </a:pPr>
            <a:r>
              <a:rPr lang="en-US" dirty="0"/>
              <a:t>More of the same work</a:t>
            </a:r>
          </a:p>
          <a:p>
            <a:pPr marL="342900" indent="-342900">
              <a:buFont typeface="Arial" panose="020B0604020202020204" pitchFamily="34" charset="0"/>
              <a:buChar char="•"/>
            </a:pPr>
            <a:r>
              <a:rPr lang="en-US" dirty="0"/>
              <a:t>More homework</a:t>
            </a:r>
          </a:p>
          <a:p>
            <a:pPr marL="342900" indent="-342900">
              <a:buFont typeface="Arial" panose="020B0604020202020204" pitchFamily="34" charset="0"/>
              <a:buChar char="•"/>
            </a:pPr>
            <a:r>
              <a:rPr lang="en-US" dirty="0"/>
              <a:t>Asking gifted students to tutor other students</a:t>
            </a:r>
          </a:p>
        </p:txBody>
      </p:sp>
      <p:sp>
        <p:nvSpPr>
          <p:cNvPr id="4" name="TextBox 3">
            <a:extLst>
              <a:ext uri="{FF2B5EF4-FFF2-40B4-BE49-F238E27FC236}">
                <a16:creationId xmlns:a16="http://schemas.microsoft.com/office/drawing/2014/main" id="{00895C61-F9E3-8E3C-A36F-498E5315E337}"/>
              </a:ext>
            </a:extLst>
          </p:cNvPr>
          <p:cNvSpPr txBox="1"/>
          <p:nvPr/>
        </p:nvSpPr>
        <p:spPr>
          <a:xfrm>
            <a:off x="4517292" y="806868"/>
            <a:ext cx="5541108" cy="421653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1B50A3">
                    <a:lumMod val="75000"/>
                  </a:srgbClr>
                </a:solidFill>
                <a:effectLst/>
                <a:uLnTx/>
                <a:uFillTx/>
                <a:latin typeface="Arial" panose="020B0604020202020204"/>
                <a:ea typeface="+mn-ea"/>
                <a:cs typeface="+mn-cs"/>
              </a:rPr>
              <a:t>What it is…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u="none" strike="noStrike" kern="1200" cap="none" spc="0" normalizeH="0" baseline="0" noProof="0" dirty="0">
                <a:ln>
                  <a:noFill/>
                </a:ln>
                <a:effectLst/>
                <a:uLnTx/>
                <a:uFillTx/>
                <a:latin typeface="Arial" panose="020B0604020202020204"/>
                <a:ea typeface="+mn-ea"/>
                <a:cs typeface="+mn-cs"/>
              </a:rPr>
              <a:t>Active learning</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latin typeface="Arial" panose="020B0604020202020204"/>
              </a:rPr>
              <a:t>Providing learning opportunities that align with the students’ strengths and challenges them in their areas of strength</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u="none" strike="noStrike" kern="1200" cap="none" spc="0" normalizeH="0" baseline="0" noProof="0" dirty="0">
                <a:ln>
                  <a:noFill/>
                </a:ln>
                <a:effectLst/>
                <a:uLnTx/>
                <a:uFillTx/>
                <a:latin typeface="Arial" panose="020B0604020202020204"/>
                <a:ea typeface="+mn-ea"/>
                <a:cs typeface="+mn-cs"/>
              </a:rPr>
              <a:t>Problem-based and inquiry-based learning</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latin typeface="Arial" panose="020B0604020202020204"/>
              </a:rPr>
              <a:t>Teaching for deep understanding </a:t>
            </a:r>
            <a:r>
              <a:rPr lang="en-US" sz="2000" i="1" dirty="0">
                <a:latin typeface="Arial" panose="020B0604020202020204"/>
              </a:rPr>
              <a:t>(consequences, implications, generalization, themes, synthesis/creation)</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latin typeface="Arial" panose="020B0604020202020204"/>
              </a:rPr>
              <a:t>Providing opportunities for learners to transfer concepts they have mastered to new contexts.</a:t>
            </a:r>
            <a:endParaRPr kumimoji="0" lang="en-US" sz="2000" u="none" strike="noStrike" kern="1200" cap="none" spc="0" normalizeH="0" baseline="0" noProof="0" dirty="0">
              <a:ln>
                <a:noFill/>
              </a:ln>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Arial"/>
            </a:endParaRPr>
          </a:p>
        </p:txBody>
      </p:sp>
      <p:pic>
        <p:nvPicPr>
          <p:cNvPr id="2050" name="Picture 2" descr="gifted cartoons">
            <a:extLst>
              <a:ext uri="{FF2B5EF4-FFF2-40B4-BE49-F238E27FC236}">
                <a16:creationId xmlns:a16="http://schemas.microsoft.com/office/drawing/2014/main" id="{B350093F-7A68-F55B-B15F-D62D497D43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880" y="3081583"/>
            <a:ext cx="2247900" cy="2561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494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098C2-C755-C6A0-C39E-62829DA6E034}"/>
              </a:ext>
            </a:extLst>
          </p:cNvPr>
          <p:cNvSpPr>
            <a:spLocks noGrp="1"/>
          </p:cNvSpPr>
          <p:nvPr>
            <p:ph type="title"/>
          </p:nvPr>
        </p:nvSpPr>
        <p:spPr>
          <a:xfrm>
            <a:off x="876694" y="741391"/>
            <a:ext cx="4234393" cy="1616203"/>
          </a:xfrm>
        </p:spPr>
        <p:txBody>
          <a:bodyPr vert="horz" lIns="91440" tIns="45720" rIns="91440" bIns="45720" rtlCol="0" anchor="b">
            <a:noAutofit/>
          </a:bodyPr>
          <a:lstStyle/>
          <a:p>
            <a:r>
              <a:rPr lang="en-US" sz="3000" b="1" dirty="0">
                <a:solidFill>
                  <a:schemeClr val="tx2">
                    <a:lumMod val="75000"/>
                  </a:schemeClr>
                </a:solidFill>
                <a:latin typeface="+mn-lt"/>
              </a:rPr>
              <a:t>Instructional Approaches to Accommodate Gifted, Talented and Twice-Exceptional Learners</a:t>
            </a:r>
          </a:p>
        </p:txBody>
      </p:sp>
      <p:sp>
        <p:nvSpPr>
          <p:cNvPr id="4" name="TextBox 3">
            <a:extLst>
              <a:ext uri="{FF2B5EF4-FFF2-40B4-BE49-F238E27FC236}">
                <a16:creationId xmlns:a16="http://schemas.microsoft.com/office/drawing/2014/main" id="{0D3EFB17-CA5E-4EB5-580E-9DC4561B7341}"/>
              </a:ext>
            </a:extLst>
          </p:cNvPr>
          <p:cNvSpPr txBox="1"/>
          <p:nvPr/>
        </p:nvSpPr>
        <p:spPr>
          <a:xfrm>
            <a:off x="876693" y="2533476"/>
            <a:ext cx="4234394" cy="3447832"/>
          </a:xfrm>
          <a:prstGeom prst="rect">
            <a:avLst/>
          </a:prstGeom>
        </p:spPr>
        <p:txBody>
          <a:bodyPr vert="horz" lIns="91440" tIns="45720" rIns="91440" bIns="45720" rtlCol="0" anchor="t">
            <a:normAutofit/>
          </a:bodyPr>
          <a:lstStyle/>
          <a:p>
            <a:pPr marL="342900" indent="-228600">
              <a:lnSpc>
                <a:spcPct val="90000"/>
              </a:lnSpc>
              <a:spcAft>
                <a:spcPts val="600"/>
              </a:spcAft>
              <a:buFont typeface="Arial" panose="020B0604020202020204" pitchFamily="34" charset="0"/>
              <a:buChar char="•"/>
            </a:pPr>
            <a:r>
              <a:rPr lang="en-US" sz="2000" b="1" dirty="0">
                <a:solidFill>
                  <a:schemeClr val="tx2">
                    <a:lumMod val="75000"/>
                  </a:schemeClr>
                </a:solidFill>
              </a:rPr>
              <a:t>Cluster Grouping</a:t>
            </a:r>
          </a:p>
          <a:p>
            <a:pPr marL="342900" indent="-228600">
              <a:lnSpc>
                <a:spcPct val="90000"/>
              </a:lnSpc>
              <a:spcAft>
                <a:spcPts val="600"/>
              </a:spcAft>
              <a:buFont typeface="Arial" panose="020B0604020202020204" pitchFamily="34" charset="0"/>
              <a:buChar char="•"/>
            </a:pPr>
            <a:r>
              <a:rPr lang="en-US" sz="2000" dirty="0">
                <a:solidFill>
                  <a:schemeClr val="tx2">
                    <a:lumMod val="75000"/>
                  </a:schemeClr>
                </a:solidFill>
              </a:rPr>
              <a:t>Deepening and extending learning through </a:t>
            </a:r>
            <a:r>
              <a:rPr lang="en-US" sz="2000" b="1" i="1" dirty="0">
                <a:solidFill>
                  <a:schemeClr val="tx2">
                    <a:lumMod val="75000"/>
                  </a:schemeClr>
                </a:solidFill>
              </a:rPr>
              <a:t>Learning Expeditions</a:t>
            </a:r>
          </a:p>
          <a:p>
            <a:pPr marL="342900" indent="-228600">
              <a:lnSpc>
                <a:spcPct val="90000"/>
              </a:lnSpc>
              <a:spcAft>
                <a:spcPts val="600"/>
              </a:spcAft>
              <a:buFont typeface="Arial" panose="020B0604020202020204" pitchFamily="34" charset="0"/>
              <a:buChar char="•"/>
            </a:pPr>
            <a:r>
              <a:rPr lang="en-US" sz="2000" dirty="0">
                <a:solidFill>
                  <a:schemeClr val="tx2">
                    <a:lumMod val="75000"/>
                  </a:schemeClr>
                </a:solidFill>
              </a:rPr>
              <a:t>Deepen learning through asking skillful questions and </a:t>
            </a:r>
            <a:r>
              <a:rPr lang="en-US" sz="2000" b="1" dirty="0">
                <a:solidFill>
                  <a:schemeClr val="tx2">
                    <a:lumMod val="75000"/>
                  </a:schemeClr>
                </a:solidFill>
              </a:rPr>
              <a:t>Socratic discourse</a:t>
            </a:r>
          </a:p>
          <a:p>
            <a:pPr marL="342900" indent="-228600">
              <a:lnSpc>
                <a:spcPct val="90000"/>
              </a:lnSpc>
              <a:spcAft>
                <a:spcPts val="600"/>
              </a:spcAft>
              <a:buFont typeface="Arial" panose="020B0604020202020204" pitchFamily="34" charset="0"/>
              <a:buChar char="•"/>
            </a:pPr>
            <a:r>
              <a:rPr lang="en-US" sz="2000" b="1" dirty="0">
                <a:solidFill>
                  <a:schemeClr val="tx2">
                    <a:lumMod val="75000"/>
                  </a:schemeClr>
                </a:solidFill>
              </a:rPr>
              <a:t>Academic Choice </a:t>
            </a:r>
            <a:r>
              <a:rPr lang="en-US" sz="2000" dirty="0">
                <a:solidFill>
                  <a:schemeClr val="tx2">
                    <a:lumMod val="75000"/>
                  </a:schemeClr>
                </a:solidFill>
              </a:rPr>
              <a:t>(same content, but provide options in product creation—how students express what they have learned)</a:t>
            </a:r>
          </a:p>
          <a:p>
            <a:pPr marL="342900" indent="-228600">
              <a:lnSpc>
                <a:spcPct val="90000"/>
              </a:lnSpc>
              <a:spcAft>
                <a:spcPts val="600"/>
              </a:spcAft>
              <a:buFont typeface="Arial" panose="020B0604020202020204" pitchFamily="34" charset="0"/>
              <a:buChar char="•"/>
            </a:pPr>
            <a:r>
              <a:rPr lang="en-US" sz="2000" b="1" dirty="0">
                <a:solidFill>
                  <a:schemeClr val="tx2">
                    <a:lumMod val="75000"/>
                  </a:schemeClr>
                </a:solidFill>
              </a:rPr>
              <a:t>Acceleration</a:t>
            </a:r>
          </a:p>
        </p:txBody>
      </p:sp>
      <p:pic>
        <p:nvPicPr>
          <p:cNvPr id="7" name="Picture 6" descr="A group of children sitting at desks&#10;&#10;Description automatically generated">
            <a:extLst>
              <a:ext uri="{FF2B5EF4-FFF2-40B4-BE49-F238E27FC236}">
                <a16:creationId xmlns:a16="http://schemas.microsoft.com/office/drawing/2014/main" id="{CFE6A126-DE23-B41A-2D12-6C890F89AA87}"/>
              </a:ext>
            </a:extLst>
          </p:cNvPr>
          <p:cNvPicPr>
            <a:picLocks noChangeAspect="1"/>
          </p:cNvPicPr>
          <p:nvPr/>
        </p:nvPicPr>
        <p:blipFill rotWithShape="1">
          <a:blip r:embed="rId2">
            <a:extLst>
              <a:ext uri="{28A0092B-C50C-407E-A947-70E740481C1C}">
                <a14:useLocalDpi xmlns:a14="http://schemas.microsoft.com/office/drawing/2010/main" val="0"/>
              </a:ext>
            </a:extLst>
          </a:blip>
          <a:srcRect l="2913" r="24057" b="-1"/>
          <a:stretch/>
        </p:blipFill>
        <p:spPr>
          <a:xfrm>
            <a:off x="5467739" y="2102702"/>
            <a:ext cx="3517641" cy="3215216"/>
          </a:xfrm>
          <a:prstGeom prst="rect">
            <a:avLst/>
          </a:prstGeom>
        </p:spPr>
      </p:pic>
      <p:grpSp>
        <p:nvGrpSpPr>
          <p:cNvPr id="12" name="Group 11">
            <a:extLst>
              <a:ext uri="{FF2B5EF4-FFF2-40B4-BE49-F238E27FC236}">
                <a16:creationId xmlns:a16="http://schemas.microsoft.com/office/drawing/2014/main" id="{434FA563-76F6-CDCF-AEA0-A7B78E44647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13" name="Rectangle 12">
              <a:extLst>
                <a:ext uri="{FF2B5EF4-FFF2-40B4-BE49-F238E27FC236}">
                  <a16:creationId xmlns:a16="http://schemas.microsoft.com/office/drawing/2014/main" id="{1D2E3CAA-F1BA-6695-301D-22564C3828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F3F0F2C-04A5-144D-BDCF-C38707289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descr="A person and a child in a classroom&#10;&#10;Description automatically generated">
            <a:extLst>
              <a:ext uri="{FF2B5EF4-FFF2-40B4-BE49-F238E27FC236}">
                <a16:creationId xmlns:a16="http://schemas.microsoft.com/office/drawing/2014/main" id="{89B8B8CA-57D1-C116-F47F-0615CFF747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2662" y="3018145"/>
            <a:ext cx="2547256" cy="3398000"/>
          </a:xfrm>
          <a:prstGeom prst="rect">
            <a:avLst/>
          </a:prstGeom>
        </p:spPr>
      </p:pic>
    </p:spTree>
    <p:extLst>
      <p:ext uri="{BB962C8B-B14F-4D97-AF65-F5344CB8AC3E}">
        <p14:creationId xmlns:p14="http://schemas.microsoft.com/office/powerpoint/2010/main" val="3710648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3B0D2-F184-0468-280B-A0F947F4F966}"/>
              </a:ext>
            </a:extLst>
          </p:cNvPr>
          <p:cNvSpPr>
            <a:spLocks noGrp="1"/>
          </p:cNvSpPr>
          <p:nvPr>
            <p:ph type="title"/>
          </p:nvPr>
        </p:nvSpPr>
        <p:spPr/>
        <p:txBody>
          <a:bodyPr/>
          <a:lstStyle/>
          <a:p>
            <a:pPr algn="ctr"/>
            <a:r>
              <a:rPr lang="en-US" dirty="0">
                <a:solidFill>
                  <a:schemeClr val="tx2">
                    <a:lumMod val="75000"/>
                  </a:schemeClr>
                </a:solidFill>
              </a:rPr>
              <a:t>Cluster Grouping</a:t>
            </a:r>
          </a:p>
        </p:txBody>
      </p:sp>
      <p:sp>
        <p:nvSpPr>
          <p:cNvPr id="3" name="Text Placeholder 2">
            <a:extLst>
              <a:ext uri="{FF2B5EF4-FFF2-40B4-BE49-F238E27FC236}">
                <a16:creationId xmlns:a16="http://schemas.microsoft.com/office/drawing/2014/main" id="{08CD1C7E-9BED-1AA2-C876-4443E63C58B7}"/>
              </a:ext>
            </a:extLst>
          </p:cNvPr>
          <p:cNvSpPr>
            <a:spLocks noGrp="1"/>
          </p:cNvSpPr>
          <p:nvPr>
            <p:ph type="body" idx="1"/>
          </p:nvPr>
        </p:nvSpPr>
        <p:spPr>
          <a:xfrm>
            <a:off x="333242" y="1455792"/>
            <a:ext cx="4621711" cy="3342061"/>
          </a:xfrm>
        </p:spPr>
        <p:txBody>
          <a:bodyPr vert="horz" lIns="91440" tIns="45720" rIns="91440" bIns="45720" rtlCol="0" anchor="t">
            <a:normAutofit/>
          </a:bodyPr>
          <a:lstStyle/>
          <a:p>
            <a:endParaRPr lang="en-US" sz="3000" b="1" dirty="0">
              <a:solidFill>
                <a:schemeClr val="tx2">
                  <a:lumMod val="75000"/>
                </a:schemeClr>
              </a:solidFill>
            </a:endParaRPr>
          </a:p>
          <a:p>
            <a:r>
              <a:rPr lang="en-US" sz="3000" b="1" i="1" dirty="0">
                <a:solidFill>
                  <a:schemeClr val="tx2">
                    <a:lumMod val="75000"/>
                  </a:schemeClr>
                </a:solidFill>
              </a:rPr>
              <a:t>What is it?</a:t>
            </a:r>
          </a:p>
          <a:p>
            <a:r>
              <a:rPr lang="en-US" sz="2000" dirty="0">
                <a:solidFill>
                  <a:schemeClr val="tx2">
                    <a:lumMod val="75000"/>
                  </a:schemeClr>
                </a:solidFill>
              </a:rPr>
              <a:t>1. Cluster together 4-6 high-ability students with a trained teacher</a:t>
            </a:r>
            <a:endParaRPr lang="en-US" sz="2000" dirty="0">
              <a:solidFill>
                <a:schemeClr val="tx2">
                  <a:lumMod val="75000"/>
                </a:schemeClr>
              </a:solidFill>
              <a:cs typeface="Arial"/>
            </a:endParaRPr>
          </a:p>
          <a:p>
            <a:r>
              <a:rPr lang="en-US" sz="2000" dirty="0">
                <a:solidFill>
                  <a:schemeClr val="tx2">
                    <a:lumMod val="75000"/>
                  </a:schemeClr>
                </a:solidFill>
              </a:rPr>
              <a:t>2. Teacher adjusts pace and level of instruction based on student</a:t>
            </a:r>
            <a:r>
              <a:rPr lang="en-US" sz="2000" dirty="0">
                <a:solidFill>
                  <a:schemeClr val="tx2">
                    <a:lumMod val="75000"/>
                  </a:schemeClr>
                </a:solidFill>
                <a:cs typeface="Arial"/>
              </a:rPr>
              <a:t> </a:t>
            </a:r>
            <a:r>
              <a:rPr lang="en-US" sz="2000" dirty="0">
                <a:solidFill>
                  <a:schemeClr val="tx2">
                    <a:lumMod val="75000"/>
                  </a:schemeClr>
                </a:solidFill>
              </a:rPr>
              <a:t>readiness</a:t>
            </a:r>
            <a:endParaRPr lang="en-US" sz="2000" dirty="0">
              <a:solidFill>
                <a:schemeClr val="tx2">
                  <a:lumMod val="75000"/>
                </a:schemeClr>
              </a:solidFill>
              <a:cs typeface="Arial"/>
            </a:endParaRPr>
          </a:p>
          <a:p>
            <a:endParaRPr lang="en-US" dirty="0"/>
          </a:p>
        </p:txBody>
      </p:sp>
      <p:sp>
        <p:nvSpPr>
          <p:cNvPr id="4" name="TextBox 3">
            <a:extLst>
              <a:ext uri="{FF2B5EF4-FFF2-40B4-BE49-F238E27FC236}">
                <a16:creationId xmlns:a16="http://schemas.microsoft.com/office/drawing/2014/main" id="{00895C61-F9E3-8E3C-A36F-498E5315E337}"/>
              </a:ext>
            </a:extLst>
          </p:cNvPr>
          <p:cNvSpPr txBox="1"/>
          <p:nvPr/>
        </p:nvSpPr>
        <p:spPr>
          <a:xfrm>
            <a:off x="5128954" y="1929976"/>
            <a:ext cx="6327912" cy="280076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1" u="none" strike="noStrike" kern="1200" cap="none" spc="0" normalizeH="0" baseline="0" noProof="0" dirty="0">
                <a:ln>
                  <a:noFill/>
                </a:ln>
                <a:solidFill>
                  <a:srgbClr val="1B50A3">
                    <a:lumMod val="75000"/>
                  </a:srgbClr>
                </a:solidFill>
                <a:effectLst/>
                <a:uLnTx/>
                <a:uFillTx/>
                <a:latin typeface="Arial" panose="020B0604020202020204"/>
                <a:ea typeface="+mn-ea"/>
                <a:cs typeface="+mn-cs"/>
              </a:rPr>
              <a:t>What does research say?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mn-cs"/>
              </a:rPr>
              <a:t>1. Having a small group of students of similar ability raises the</a:t>
            </a:r>
            <a:r>
              <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Arial"/>
              </a:rPr>
              <a:t> </a:t>
            </a:r>
            <a:r>
              <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mn-cs"/>
              </a:rPr>
              <a:t>likelihood that teachers will adjust the curriculum for those high-ability learners</a:t>
            </a:r>
            <a:endPar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mn-cs"/>
              </a:rPr>
              <a:t>2. Teacher training matters and teachers must be permitted to differentiate the curriculum according to student needs</a:t>
            </a:r>
            <a:endPar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mn-cs"/>
              </a:rPr>
              <a:t>3. Cluster grouping with acceleration</a:t>
            </a:r>
            <a:endParaRPr kumimoji="0" lang="en-US" sz="2000" b="0" i="0" u="none" strike="noStrike" kern="1200" cap="none" spc="0" normalizeH="0" baseline="0" noProof="0" dirty="0">
              <a:ln>
                <a:noFill/>
              </a:ln>
              <a:solidFill>
                <a:srgbClr val="1B50A3">
                  <a:lumMod val="75000"/>
                </a:srgbClr>
              </a:solidFill>
              <a:effectLst/>
              <a:uLnTx/>
              <a:uFillTx/>
              <a:latin typeface="Arial" panose="020B0604020202020204"/>
              <a:ea typeface="+mn-ea"/>
              <a:cs typeface="Arial"/>
            </a:endParaRPr>
          </a:p>
        </p:txBody>
      </p:sp>
    </p:spTree>
    <p:extLst>
      <p:ext uri="{BB962C8B-B14F-4D97-AF65-F5344CB8AC3E}">
        <p14:creationId xmlns:p14="http://schemas.microsoft.com/office/powerpoint/2010/main" val="3770007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098C2-C755-C6A0-C39E-62829DA6E034}"/>
              </a:ext>
            </a:extLst>
          </p:cNvPr>
          <p:cNvSpPr>
            <a:spLocks noGrp="1"/>
          </p:cNvSpPr>
          <p:nvPr>
            <p:ph type="title"/>
          </p:nvPr>
        </p:nvSpPr>
        <p:spPr>
          <a:xfrm>
            <a:off x="5662445" y="1214356"/>
            <a:ext cx="3899341" cy="1616203"/>
          </a:xfrm>
        </p:spPr>
        <p:txBody>
          <a:bodyPr vert="horz" lIns="91440" tIns="45720" rIns="91440" bIns="45720" rtlCol="0" anchor="b">
            <a:normAutofit fontScale="90000"/>
          </a:bodyPr>
          <a:lstStyle/>
          <a:p>
            <a:r>
              <a:rPr lang="en-US" sz="3000" b="1" kern="1200" dirty="0">
                <a:solidFill>
                  <a:schemeClr val="tx1"/>
                </a:solidFill>
                <a:latin typeface="+mn-lt"/>
                <a:ea typeface="+mj-ea"/>
                <a:cs typeface="+mj-cs"/>
              </a:rPr>
              <a:t>Enrichment Programming for Accommodate Gifted, Talented and Twice-Exceptional Learners</a:t>
            </a:r>
          </a:p>
        </p:txBody>
      </p:sp>
      <p:pic>
        <p:nvPicPr>
          <p:cNvPr id="5" name="Picture 4" descr="A group of people standing around a robot&#10;&#10;Description automatically generated">
            <a:extLst>
              <a:ext uri="{FF2B5EF4-FFF2-40B4-BE49-F238E27FC236}">
                <a16:creationId xmlns:a16="http://schemas.microsoft.com/office/drawing/2014/main" id="{4289BC11-796F-E9C2-DB0B-96A8BB3ABDFF}"/>
              </a:ext>
            </a:extLst>
          </p:cNvPr>
          <p:cNvPicPr>
            <a:picLocks noChangeAspect="1"/>
          </p:cNvPicPr>
          <p:nvPr/>
        </p:nvPicPr>
        <p:blipFill rotWithShape="1">
          <a:blip r:embed="rId2">
            <a:extLst>
              <a:ext uri="{28A0092B-C50C-407E-A947-70E740481C1C}">
                <a14:useLocalDpi xmlns:a14="http://schemas.microsoft.com/office/drawing/2010/main" val="0"/>
              </a:ext>
            </a:extLst>
          </a:blip>
          <a:srcRect r="1" b="9480"/>
          <a:stretch/>
        </p:blipFill>
        <p:spPr>
          <a:xfrm>
            <a:off x="20" y="-18829"/>
            <a:ext cx="5433960" cy="3455514"/>
          </a:xfrm>
          <a:prstGeom prst="rect">
            <a:avLst/>
          </a:prstGeom>
        </p:spPr>
      </p:pic>
      <p:pic>
        <p:nvPicPr>
          <p:cNvPr id="8" name="Picture 7" descr="A group of girls wearing medals&#10;&#10;Description automatically generated">
            <a:extLst>
              <a:ext uri="{FF2B5EF4-FFF2-40B4-BE49-F238E27FC236}">
                <a16:creationId xmlns:a16="http://schemas.microsoft.com/office/drawing/2014/main" id="{CA7DC237-EDB8-B1CD-AFB6-F7577AADD4B2}"/>
              </a:ext>
            </a:extLst>
          </p:cNvPr>
          <p:cNvPicPr>
            <a:picLocks noChangeAspect="1"/>
          </p:cNvPicPr>
          <p:nvPr/>
        </p:nvPicPr>
        <p:blipFill rotWithShape="1">
          <a:blip r:embed="rId3">
            <a:extLst>
              <a:ext uri="{28A0092B-C50C-407E-A947-70E740481C1C}">
                <a14:useLocalDpi xmlns:a14="http://schemas.microsoft.com/office/drawing/2010/main" val="0"/>
              </a:ext>
            </a:extLst>
          </a:blip>
          <a:srcRect r="-2" b="36549"/>
          <a:stretch/>
        </p:blipFill>
        <p:spPr>
          <a:xfrm>
            <a:off x="20" y="3421856"/>
            <a:ext cx="5433962" cy="3447832"/>
          </a:xfrm>
          <a:prstGeom prst="rect">
            <a:avLst/>
          </a:prstGeom>
        </p:spPr>
      </p:pic>
      <p:grpSp>
        <p:nvGrpSpPr>
          <p:cNvPr id="13" name="Group 12">
            <a:extLst>
              <a:ext uri="{FF2B5EF4-FFF2-40B4-BE49-F238E27FC236}">
                <a16:creationId xmlns:a16="http://schemas.microsoft.com/office/drawing/2014/main" id="{923615DC-F5A3-677C-DB79-DA387F11FC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3362" cy="6858000"/>
            <a:chOff x="12068638" y="0"/>
            <a:chExt cx="123362" cy="6858000"/>
          </a:xfrm>
        </p:grpSpPr>
        <p:sp>
          <p:nvSpPr>
            <p:cNvPr id="14" name="Rectangle 13">
              <a:extLst>
                <a:ext uri="{FF2B5EF4-FFF2-40B4-BE49-F238E27FC236}">
                  <a16:creationId xmlns:a16="http://schemas.microsoft.com/office/drawing/2014/main" id="{BCB2E658-9767-8805-2BCB-63F4F3AECE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EA709A9-EE8C-7D2E-43D2-E8A342BA03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27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0D3EFB17-CA5E-4EB5-580E-9DC4561B7341}"/>
              </a:ext>
            </a:extLst>
          </p:cNvPr>
          <p:cNvSpPr txBox="1"/>
          <p:nvPr/>
        </p:nvSpPr>
        <p:spPr>
          <a:xfrm>
            <a:off x="5662445" y="2830559"/>
            <a:ext cx="5211301" cy="3447832"/>
          </a:xfrm>
          <a:prstGeom prst="rect">
            <a:avLst/>
          </a:prstGeom>
        </p:spPr>
        <p:txBody>
          <a:bodyPr vert="horz" lIns="91440" tIns="45720" rIns="91440" bIns="45720" rtlCol="0" anchor="t">
            <a:normAutofit fontScale="85000" lnSpcReduction="20000"/>
          </a:bodyPr>
          <a:lstStyle/>
          <a:p>
            <a:pPr marR="0" lvl="0" fontAlgn="auto">
              <a:lnSpc>
                <a:spcPct val="90000"/>
              </a:lnSpc>
              <a:spcBef>
                <a:spcPts val="0"/>
              </a:spcBef>
              <a:spcAft>
                <a:spcPts val="600"/>
              </a:spcAft>
              <a:buClrTx/>
              <a:buSzTx/>
              <a:tabLst/>
              <a:defRPr/>
            </a:pPr>
            <a:endParaRPr kumimoji="0" lang="en-US" sz="2000" b="0" u="none" strike="noStrike" cap="none" spc="0" normalizeH="0" baseline="0" noProof="0" dirty="0">
              <a:ln>
                <a:noFill/>
              </a:ln>
              <a:effectLst/>
              <a:uLnTx/>
              <a:uFillTx/>
            </a:endParaRPr>
          </a:p>
          <a:p>
            <a:pPr marL="34290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600" b="0" u="none" strike="noStrike" cap="none" spc="0" normalizeH="0" baseline="0" noProof="0" dirty="0">
                <a:ln>
                  <a:noFill/>
                </a:ln>
                <a:effectLst/>
                <a:uLnTx/>
                <a:uFillTx/>
              </a:rPr>
              <a:t>Robotics</a:t>
            </a:r>
            <a:endParaRPr lang="en-US" sz="2600" dirty="0"/>
          </a:p>
          <a:p>
            <a:pPr marL="34290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600" b="0" u="none" strike="noStrike" cap="none" spc="0" normalizeH="0" baseline="0" noProof="0" dirty="0">
                <a:ln>
                  <a:noFill/>
                </a:ln>
                <a:effectLst/>
                <a:uLnTx/>
                <a:uFillTx/>
              </a:rPr>
              <a:t>Academic Games</a:t>
            </a:r>
          </a:p>
          <a:p>
            <a:pPr marL="34290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600" b="0" u="none" strike="noStrike" cap="none" spc="0" normalizeH="0" baseline="0" noProof="0" dirty="0">
                <a:ln>
                  <a:noFill/>
                </a:ln>
                <a:effectLst/>
                <a:uLnTx/>
                <a:uFillTx/>
              </a:rPr>
              <a:t>Future Problem Solving Program International – fpspi.org</a:t>
            </a:r>
          </a:p>
          <a:p>
            <a:pPr marL="34290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600" b="0" u="none" strike="noStrike" cap="none" spc="0" normalizeH="0" baseline="0" noProof="0" dirty="0">
                <a:ln>
                  <a:noFill/>
                </a:ln>
                <a:effectLst/>
                <a:uLnTx/>
                <a:uFillTx/>
              </a:rPr>
              <a:t>Model UN </a:t>
            </a:r>
          </a:p>
          <a:p>
            <a:pPr marL="34290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600" b="0" u="none" strike="noStrike" cap="none" spc="0" normalizeH="0" baseline="0" noProof="0" dirty="0">
                <a:ln>
                  <a:noFill/>
                </a:ln>
                <a:effectLst/>
                <a:uLnTx/>
                <a:uFillTx/>
              </a:rPr>
              <a:t>Inside-Out Literary Arts - https://insideoutdetroit.org/</a:t>
            </a:r>
          </a:p>
          <a:p>
            <a:pPr marL="342900" marR="0" lvl="0" indent="-228600" fontAlgn="auto">
              <a:lnSpc>
                <a:spcPct val="90000"/>
              </a:lnSpc>
              <a:spcBef>
                <a:spcPts val="0"/>
              </a:spcBef>
              <a:spcAft>
                <a:spcPts val="600"/>
              </a:spcAft>
              <a:buClrTx/>
              <a:buSzTx/>
              <a:buFont typeface="Arial" panose="020B0604020202020204" pitchFamily="34" charset="0"/>
              <a:buChar char="•"/>
              <a:tabLst/>
              <a:defRPr/>
            </a:pPr>
            <a:r>
              <a:rPr lang="en-US" sz="2600" dirty="0"/>
              <a:t>Pre-Law Club</a:t>
            </a:r>
            <a:endParaRPr kumimoji="0" lang="en-US" sz="2600" b="0" u="none" strike="noStrike" cap="none" spc="0" normalizeH="0" baseline="0" noProof="0" dirty="0">
              <a:ln>
                <a:noFill/>
              </a:ln>
              <a:effectLst/>
              <a:uLnTx/>
              <a:uFillTx/>
            </a:endParaRPr>
          </a:p>
          <a:p>
            <a:pPr marL="34290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600" b="0" u="none" strike="noStrike" cap="none" spc="0" normalizeH="0" baseline="0" noProof="0" dirty="0">
                <a:ln>
                  <a:noFill/>
                </a:ln>
                <a:effectLst/>
                <a:uLnTx/>
                <a:uFillTx/>
              </a:rPr>
              <a:t>WSU Pre-Med Partnership</a:t>
            </a:r>
          </a:p>
          <a:p>
            <a:pPr marL="342900" marR="0" lvl="0" indent="-228600" fontAlgn="auto">
              <a:lnSpc>
                <a:spcPct val="90000"/>
              </a:lnSpc>
              <a:spcBef>
                <a:spcPts val="0"/>
              </a:spcBef>
              <a:spcAft>
                <a:spcPts val="600"/>
              </a:spcAft>
              <a:buClrTx/>
              <a:buSzTx/>
              <a:buFont typeface="Arial" panose="020B0604020202020204" pitchFamily="34" charset="0"/>
              <a:buChar char="•"/>
              <a:tabLst/>
              <a:defRPr/>
            </a:pPr>
            <a:r>
              <a:rPr kumimoji="0" lang="en-US" sz="2600" b="0" u="none" strike="noStrike" cap="none" spc="0" normalizeH="0" baseline="0" noProof="0" dirty="0">
                <a:ln>
                  <a:noFill/>
                </a:ln>
                <a:effectLst/>
                <a:uLnTx/>
                <a:uFillTx/>
              </a:rPr>
              <a:t>Super Saturdays</a:t>
            </a:r>
          </a:p>
        </p:txBody>
      </p:sp>
    </p:spTree>
    <p:extLst>
      <p:ext uri="{BB962C8B-B14F-4D97-AF65-F5344CB8AC3E}">
        <p14:creationId xmlns:p14="http://schemas.microsoft.com/office/powerpoint/2010/main" val="4268369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B9C7B5A-1C65-0B69-4966-54070F295AA2}"/>
              </a:ext>
            </a:extLst>
          </p:cNvPr>
          <p:cNvSpPr>
            <a:spLocks noGrp="1"/>
          </p:cNvSpPr>
          <p:nvPr>
            <p:ph type="title"/>
          </p:nvPr>
        </p:nvSpPr>
        <p:spPr>
          <a:xfrm>
            <a:off x="925757" y="296985"/>
            <a:ext cx="10515600" cy="875324"/>
          </a:xfrm>
        </p:spPr>
        <p:txBody>
          <a:bodyPr>
            <a:normAutofit/>
          </a:bodyPr>
          <a:lstStyle/>
          <a:p>
            <a:pPr algn="ctr"/>
            <a:r>
              <a:rPr lang="en-US" dirty="0"/>
              <a:t>Learning Expeditions</a:t>
            </a:r>
          </a:p>
        </p:txBody>
      </p:sp>
      <p:sp>
        <p:nvSpPr>
          <p:cNvPr id="12" name="TextBox 11">
            <a:extLst>
              <a:ext uri="{FF2B5EF4-FFF2-40B4-BE49-F238E27FC236}">
                <a16:creationId xmlns:a16="http://schemas.microsoft.com/office/drawing/2014/main" id="{8E3EE89E-0A65-4155-A90E-F31B00F709D1}"/>
              </a:ext>
            </a:extLst>
          </p:cNvPr>
          <p:cNvSpPr txBox="1"/>
          <p:nvPr/>
        </p:nvSpPr>
        <p:spPr>
          <a:xfrm>
            <a:off x="3048000" y="3238472"/>
            <a:ext cx="6096000" cy="369332"/>
          </a:xfrm>
          <a:prstGeom prst="rect">
            <a:avLst/>
          </a:prstGeom>
          <a:noFill/>
        </p:spPr>
        <p:txBody>
          <a:bodyPr wrap="square">
            <a:spAutoFit/>
          </a:bodyPr>
          <a:lstStyle/>
          <a:p>
            <a:r>
              <a:rPr lang="en-US" b="0" dirty="0">
                <a:effectLst/>
              </a:rPr>
              <a:t> </a:t>
            </a:r>
            <a:endParaRPr lang="en-US" dirty="0"/>
          </a:p>
        </p:txBody>
      </p:sp>
      <p:graphicFrame>
        <p:nvGraphicFramePr>
          <p:cNvPr id="19" name="Diagram 18">
            <a:extLst>
              <a:ext uri="{FF2B5EF4-FFF2-40B4-BE49-F238E27FC236}">
                <a16:creationId xmlns:a16="http://schemas.microsoft.com/office/drawing/2014/main" id="{D3BDE993-F4BF-29BD-2A68-A72E578E2632}"/>
              </a:ext>
            </a:extLst>
          </p:cNvPr>
          <p:cNvGraphicFramePr/>
          <p:nvPr>
            <p:extLst>
              <p:ext uri="{D42A27DB-BD31-4B8C-83A1-F6EECF244321}">
                <p14:modId xmlns:p14="http://schemas.microsoft.com/office/powerpoint/2010/main" val="2463465530"/>
              </p:ext>
            </p:extLst>
          </p:nvPr>
        </p:nvGraphicFramePr>
        <p:xfrm>
          <a:off x="1254368" y="961293"/>
          <a:ext cx="9683263" cy="42593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42373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1C4252A-287C-7EEA-FD54-3B41C6BED442}"/>
              </a:ext>
            </a:extLst>
          </p:cNvPr>
          <p:cNvSpPr>
            <a:spLocks noGrp="1"/>
          </p:cNvSpPr>
          <p:nvPr>
            <p:ph type="title"/>
          </p:nvPr>
        </p:nvSpPr>
        <p:spPr>
          <a:xfrm>
            <a:off x="686890" y="95733"/>
            <a:ext cx="10515600" cy="678708"/>
          </a:xfrm>
        </p:spPr>
        <p:txBody>
          <a:bodyPr>
            <a:normAutofit/>
          </a:bodyPr>
          <a:lstStyle/>
          <a:p>
            <a:pPr algn="ctr"/>
            <a:r>
              <a:rPr lang="en-US" sz="3400" dirty="0">
                <a:solidFill>
                  <a:schemeClr val="tx2">
                    <a:lumMod val="75000"/>
                  </a:schemeClr>
                </a:solidFill>
              </a:rPr>
              <a:t>Learning Expeditions</a:t>
            </a:r>
          </a:p>
        </p:txBody>
      </p:sp>
      <p:sp>
        <p:nvSpPr>
          <p:cNvPr id="9" name="TextBox 8">
            <a:extLst>
              <a:ext uri="{FF2B5EF4-FFF2-40B4-BE49-F238E27FC236}">
                <a16:creationId xmlns:a16="http://schemas.microsoft.com/office/drawing/2014/main" id="{06BFC539-912D-F525-E33F-5D731E5679DF}"/>
              </a:ext>
            </a:extLst>
          </p:cNvPr>
          <p:cNvSpPr txBox="1"/>
          <p:nvPr/>
        </p:nvSpPr>
        <p:spPr>
          <a:xfrm>
            <a:off x="135096" y="2109818"/>
            <a:ext cx="2020276"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endParaRPr lang="en-US" dirty="0"/>
          </a:p>
          <a:p>
            <a:r>
              <a:rPr lang="en-US" dirty="0"/>
              <a:t>Students are pre-tested on the background information for the module.</a:t>
            </a:r>
          </a:p>
        </p:txBody>
      </p:sp>
      <p:sp>
        <p:nvSpPr>
          <p:cNvPr id="10" name="TextBox 9">
            <a:extLst>
              <a:ext uri="{FF2B5EF4-FFF2-40B4-BE49-F238E27FC236}">
                <a16:creationId xmlns:a16="http://schemas.microsoft.com/office/drawing/2014/main" id="{5DE658FE-03F5-C71F-633E-4A1DDC4E02BC}"/>
              </a:ext>
            </a:extLst>
          </p:cNvPr>
          <p:cNvSpPr txBox="1"/>
          <p:nvPr/>
        </p:nvSpPr>
        <p:spPr>
          <a:xfrm>
            <a:off x="4195666" y="1732088"/>
            <a:ext cx="2307850"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dirty="0"/>
              <a:t>If students already show master of this information, they use the bought time for expeditions based on the guiding questions from EL curriculum</a:t>
            </a:r>
          </a:p>
        </p:txBody>
      </p:sp>
      <p:sp>
        <p:nvSpPr>
          <p:cNvPr id="11" name="TextBox 10">
            <a:extLst>
              <a:ext uri="{FF2B5EF4-FFF2-40B4-BE49-F238E27FC236}">
                <a16:creationId xmlns:a16="http://schemas.microsoft.com/office/drawing/2014/main" id="{F5536DF0-BECF-8818-E6AC-5F5ABA1FCE79}"/>
              </a:ext>
            </a:extLst>
          </p:cNvPr>
          <p:cNvSpPr txBox="1"/>
          <p:nvPr/>
        </p:nvSpPr>
        <p:spPr>
          <a:xfrm>
            <a:off x="8471877" y="435087"/>
            <a:ext cx="3585027" cy="375487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1700" dirty="0"/>
              <a:t>Students read deeper and discuss to synthesize their learning based on district/state standards. They identify problems, the conduct field studies or service-learning projects to create energy around the topic and then decide how they will support their findings (community event, letter to city council, etc.).  They then engage in metacognitive activities by creating documentation panels of their learning and share it in a public forum.</a:t>
            </a:r>
          </a:p>
        </p:txBody>
      </p:sp>
      <p:sp>
        <p:nvSpPr>
          <p:cNvPr id="12" name="Arrow: Right 11">
            <a:extLst>
              <a:ext uri="{FF2B5EF4-FFF2-40B4-BE49-F238E27FC236}">
                <a16:creationId xmlns:a16="http://schemas.microsoft.com/office/drawing/2014/main" id="{19305881-3061-FDA8-8A5D-3D0469C56677}"/>
              </a:ext>
            </a:extLst>
          </p:cNvPr>
          <p:cNvSpPr/>
          <p:nvPr/>
        </p:nvSpPr>
        <p:spPr>
          <a:xfrm>
            <a:off x="2295331" y="2571262"/>
            <a:ext cx="1726083" cy="80139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8F4E45B9-4E25-90EE-8E84-CAC805ABAD64}"/>
              </a:ext>
            </a:extLst>
          </p:cNvPr>
          <p:cNvSpPr/>
          <p:nvPr/>
        </p:nvSpPr>
        <p:spPr>
          <a:xfrm>
            <a:off x="6571222" y="2468126"/>
            <a:ext cx="1730630" cy="96087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82457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DPSCD - The Future is Rising Theme">
      <a:dk1>
        <a:srgbClr val="000000"/>
      </a:dk1>
      <a:lt1>
        <a:srgbClr val="FFFFFF"/>
      </a:lt1>
      <a:dk2>
        <a:srgbClr val="1B50A3"/>
      </a:dk2>
      <a:lt2>
        <a:srgbClr val="FFCB01"/>
      </a:lt2>
      <a:accent1>
        <a:srgbClr val="0E2C51"/>
      </a:accent1>
      <a:accent2>
        <a:srgbClr val="FACE0B"/>
      </a:accent2>
      <a:accent3>
        <a:srgbClr val="E47924"/>
      </a:accent3>
      <a:accent4>
        <a:srgbClr val="2A358E"/>
      </a:accent4>
      <a:accent5>
        <a:srgbClr val="75B144"/>
      </a:accent5>
      <a:accent6>
        <a:srgbClr val="7FD5E2"/>
      </a:accent6>
      <a:hlink>
        <a:srgbClr val="0864B1"/>
      </a:hlink>
      <a:folHlink>
        <a:srgbClr val="D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359</TotalTime>
  <Words>677</Words>
  <Application>Microsoft Office PowerPoint</Application>
  <PresentationFormat>Widescreen</PresentationFormat>
  <Paragraphs>66</Paragraphs>
  <Slides>12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Calibri Light</vt:lpstr>
      <vt:lpstr>TT Norms</vt:lpstr>
      <vt:lpstr>Office Theme</vt:lpstr>
      <vt:lpstr>1_Office Theme</vt:lpstr>
      <vt:lpstr> Office of Exceptional Student Education  Gifted and Talented Education Valeria Jackson, Ph.D., Sr. Director  Lohren Nzoma, Asst. Superintendent Michelle DeJaeger, Executive Director  </vt:lpstr>
      <vt:lpstr>2023 Matter of Equity Summer Institute</vt:lpstr>
      <vt:lpstr> Teacher Support</vt:lpstr>
      <vt:lpstr>Instruction for Gifted &amp; Talented Students</vt:lpstr>
      <vt:lpstr>Instructional Approaches to Accommodate Gifted, Talented and Twice-Exceptional Learners</vt:lpstr>
      <vt:lpstr>Cluster Grouping</vt:lpstr>
      <vt:lpstr>Enrichment Programming for Accommodate Gifted, Talented and Twice-Exceptional Learners</vt:lpstr>
      <vt:lpstr>Learning Expeditions</vt:lpstr>
      <vt:lpstr>Learning Expeditions</vt:lpstr>
      <vt:lpstr>Key Programming Strategies to Accommodate Gifted, Talented and Twice-Exceptional Learners</vt:lpstr>
      <vt:lpstr>PowerPoint Presentation</vt:lpstr>
      <vt:lpstr>Gifted Parent Advisory Council (G-PAC)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of Exceptional Student Education  Gifted and Talented Education Valeria Jackson, Ph.D., Sr. Director  Lohren Nzoma, Asst. Superintendent Michelle DeJaeger, Executive Director  J</dc:title>
  <dc:creator>Valeria Jackson</dc:creator>
  <cp:lastModifiedBy>Tina Villarreal-Hernandez</cp:lastModifiedBy>
  <cp:revision>2</cp:revision>
  <dcterms:created xsi:type="dcterms:W3CDTF">2023-08-15T17:07:40Z</dcterms:created>
  <dcterms:modified xsi:type="dcterms:W3CDTF">2023-09-07T14:23:51Z</dcterms:modified>
</cp:coreProperties>
</file>